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1"/>
    <p:sldMasterId id="2147483661" r:id="rId2"/>
  </p:sldMasterIdLst>
  <p:notesMasterIdLst>
    <p:notesMasterId r:id="rId15"/>
  </p:notesMasterIdLst>
  <p:handoutMasterIdLst>
    <p:handoutMasterId r:id="rId16"/>
  </p:handoutMasterIdLst>
  <p:sldIdLst>
    <p:sldId id="286" r:id="rId3"/>
    <p:sldId id="530" r:id="rId4"/>
    <p:sldId id="396" r:id="rId5"/>
    <p:sldId id="532" r:id="rId6"/>
    <p:sldId id="397" r:id="rId7"/>
    <p:sldId id="386" r:id="rId8"/>
    <p:sldId id="395" r:id="rId9"/>
    <p:sldId id="387" r:id="rId10"/>
    <p:sldId id="399" r:id="rId11"/>
    <p:sldId id="400" r:id="rId12"/>
    <p:sldId id="385" r:id="rId13"/>
    <p:sldId id="533" r:id="rId14"/>
  </p:sldIdLst>
  <p:sldSz cx="9144000" cy="6858000" type="screen4x3"/>
  <p:notesSz cx="7023100" cy="93091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userDrawn="1">
          <p15:clr>
            <a:srgbClr val="A4A3A4"/>
          </p15:clr>
        </p15:guide>
        <p15:guide id="2" pos="2213"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ervetnick, Adrian (EOHED)" initials="SA(" lastIdx="1" clrIdx="0"/>
  <p:cmAuthor id="2" name="Andrew Kimball" initials="AK" lastIdx="1" clrIdx="1">
    <p:extLst>
      <p:ext uri="{19B8F6BF-5375-455C-9EA6-DF929625EA0E}">
        <p15:presenceInfo xmlns:p15="http://schemas.microsoft.com/office/powerpoint/2012/main" userId="3a40f025d87adb16"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a:srgbClr val="99FFCC"/>
    <a:srgbClr val="FF0000"/>
    <a:srgbClr val="000099"/>
    <a:srgbClr val="E3F3D1"/>
    <a:srgbClr val="EBF4FF"/>
    <a:srgbClr val="0033CC"/>
    <a:srgbClr val="33CCFF"/>
    <a:srgbClr val="9999FF"/>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150" autoAdjust="0"/>
    <p:restoredTop sz="93792" autoAdjust="0"/>
  </p:normalViewPr>
  <p:slideViewPr>
    <p:cSldViewPr snapToGrid="0">
      <p:cViewPr varScale="1">
        <p:scale>
          <a:sx n="114" d="100"/>
          <a:sy n="114" d="100"/>
        </p:scale>
        <p:origin x="1956" y="-9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100" d="100"/>
          <a:sy n="100" d="100"/>
        </p:scale>
        <p:origin x="-2712" y="-84"/>
      </p:cViewPr>
      <p:guideLst>
        <p:guide orient="horz" pos="2932"/>
        <p:guide pos="221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8066" name="Rectangle 2"/>
          <p:cNvSpPr>
            <a:spLocks noGrp="1" noChangeArrowheads="1"/>
          </p:cNvSpPr>
          <p:nvPr>
            <p:ph type="hdr" sz="quarter"/>
          </p:nvPr>
        </p:nvSpPr>
        <p:spPr bwMode="auto">
          <a:xfrm>
            <a:off x="2" y="2"/>
            <a:ext cx="3043131" cy="4654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4" tIns="45778" rIns="91554" bIns="45778" numCol="1" anchor="t" anchorCtr="0" compatLnSpc="1">
            <a:prstTxWarp prst="textNoShape">
              <a:avLst/>
            </a:prstTxWarp>
          </a:bodyPr>
          <a:lstStyle>
            <a:lvl1pPr>
              <a:defRPr sz="1200"/>
            </a:lvl1pPr>
          </a:lstStyle>
          <a:p>
            <a:endParaRPr lang="en-US" altLang="en-US" dirty="0"/>
          </a:p>
        </p:txBody>
      </p:sp>
      <p:sp>
        <p:nvSpPr>
          <p:cNvPr id="88067" name="Rectangle 3"/>
          <p:cNvSpPr>
            <a:spLocks noGrp="1" noChangeArrowheads="1"/>
          </p:cNvSpPr>
          <p:nvPr>
            <p:ph type="dt" sz="quarter" idx="1"/>
          </p:nvPr>
        </p:nvSpPr>
        <p:spPr bwMode="auto">
          <a:xfrm>
            <a:off x="3978378" y="2"/>
            <a:ext cx="3043131" cy="4654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4" tIns="45778" rIns="91554" bIns="45778" numCol="1" anchor="t" anchorCtr="0" compatLnSpc="1">
            <a:prstTxWarp prst="textNoShape">
              <a:avLst/>
            </a:prstTxWarp>
          </a:bodyPr>
          <a:lstStyle>
            <a:lvl1pPr algn="r">
              <a:defRPr sz="1200"/>
            </a:lvl1pPr>
          </a:lstStyle>
          <a:p>
            <a:endParaRPr lang="en-US" altLang="en-US" dirty="0"/>
          </a:p>
        </p:txBody>
      </p:sp>
      <p:sp>
        <p:nvSpPr>
          <p:cNvPr id="88068" name="Rectangle 4"/>
          <p:cNvSpPr>
            <a:spLocks noGrp="1" noChangeArrowheads="1"/>
          </p:cNvSpPr>
          <p:nvPr>
            <p:ph type="ftr" sz="quarter" idx="2"/>
          </p:nvPr>
        </p:nvSpPr>
        <p:spPr bwMode="auto">
          <a:xfrm>
            <a:off x="2" y="8842054"/>
            <a:ext cx="3043131" cy="4654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4" tIns="45778" rIns="91554" bIns="45778" numCol="1" anchor="b" anchorCtr="0" compatLnSpc="1">
            <a:prstTxWarp prst="textNoShape">
              <a:avLst/>
            </a:prstTxWarp>
          </a:bodyPr>
          <a:lstStyle>
            <a:lvl1pPr>
              <a:defRPr sz="1200"/>
            </a:lvl1pPr>
          </a:lstStyle>
          <a:p>
            <a:endParaRPr lang="en-US" altLang="en-US" dirty="0"/>
          </a:p>
        </p:txBody>
      </p:sp>
      <p:sp>
        <p:nvSpPr>
          <p:cNvPr id="88069" name="Rectangle 5"/>
          <p:cNvSpPr>
            <a:spLocks noGrp="1" noChangeArrowheads="1"/>
          </p:cNvSpPr>
          <p:nvPr>
            <p:ph type="sldNum" sz="quarter" idx="3"/>
          </p:nvPr>
        </p:nvSpPr>
        <p:spPr bwMode="auto">
          <a:xfrm>
            <a:off x="3978378" y="8842054"/>
            <a:ext cx="3043131" cy="4654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54" tIns="45778" rIns="91554" bIns="45778" numCol="1" anchor="b" anchorCtr="0" compatLnSpc="1">
            <a:prstTxWarp prst="textNoShape">
              <a:avLst/>
            </a:prstTxWarp>
          </a:bodyPr>
          <a:lstStyle>
            <a:lvl1pPr algn="r">
              <a:defRPr sz="1200"/>
            </a:lvl1pPr>
          </a:lstStyle>
          <a:p>
            <a:fld id="{19E112F1-4A45-43B9-BB85-63530C6FFA71}" type="slidenum">
              <a:rPr lang="en-US" altLang="en-US"/>
              <a:pPr/>
              <a:t>‹#›</a:t>
            </a:fld>
            <a:endParaRPr lang="en-US" altLang="en-US" dirty="0"/>
          </a:p>
        </p:txBody>
      </p:sp>
    </p:spTree>
    <p:extLst>
      <p:ext uri="{BB962C8B-B14F-4D97-AF65-F5344CB8AC3E}">
        <p14:creationId xmlns:p14="http://schemas.microsoft.com/office/powerpoint/2010/main" val="15768139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2" y="2"/>
            <a:ext cx="3043131" cy="4654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064" tIns="46533" rIns="93064" bIns="46533" numCol="1" anchor="t" anchorCtr="0" compatLnSpc="1">
            <a:prstTxWarp prst="textNoShape">
              <a:avLst/>
            </a:prstTxWarp>
          </a:bodyPr>
          <a:lstStyle>
            <a:lvl1pPr defTabSz="931544">
              <a:defRPr sz="1200"/>
            </a:lvl1pPr>
          </a:lstStyle>
          <a:p>
            <a:endParaRPr lang="en-US" altLang="en-US" dirty="0"/>
          </a:p>
        </p:txBody>
      </p:sp>
      <p:sp>
        <p:nvSpPr>
          <p:cNvPr id="17411" name="Rectangle 3"/>
          <p:cNvSpPr>
            <a:spLocks noGrp="1" noChangeArrowheads="1"/>
          </p:cNvSpPr>
          <p:nvPr>
            <p:ph type="dt" idx="1"/>
          </p:nvPr>
        </p:nvSpPr>
        <p:spPr bwMode="auto">
          <a:xfrm>
            <a:off x="3978378" y="2"/>
            <a:ext cx="3043131" cy="4654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064" tIns="46533" rIns="93064" bIns="46533" numCol="1" anchor="t" anchorCtr="0" compatLnSpc="1">
            <a:prstTxWarp prst="textNoShape">
              <a:avLst/>
            </a:prstTxWarp>
          </a:bodyPr>
          <a:lstStyle>
            <a:lvl1pPr algn="r" defTabSz="931544">
              <a:defRPr sz="1200"/>
            </a:lvl1pPr>
          </a:lstStyle>
          <a:p>
            <a:endParaRPr lang="en-US" altLang="en-US" dirty="0"/>
          </a:p>
        </p:txBody>
      </p:sp>
      <p:sp>
        <p:nvSpPr>
          <p:cNvPr id="17412" name="Rectangle 4"/>
          <p:cNvSpPr>
            <a:spLocks noGrp="1" noRot="1" noChangeAspect="1" noChangeArrowheads="1" noTextEdit="1"/>
          </p:cNvSpPr>
          <p:nvPr>
            <p:ph type="sldImg" idx="2"/>
          </p:nvPr>
        </p:nvSpPr>
        <p:spPr bwMode="auto">
          <a:xfrm>
            <a:off x="1184275" y="698500"/>
            <a:ext cx="4654550" cy="3490913"/>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7413" name="Rectangle 5"/>
          <p:cNvSpPr>
            <a:spLocks noGrp="1" noChangeArrowheads="1"/>
          </p:cNvSpPr>
          <p:nvPr>
            <p:ph type="body" sz="quarter" idx="3"/>
          </p:nvPr>
        </p:nvSpPr>
        <p:spPr bwMode="auto">
          <a:xfrm>
            <a:off x="702630" y="4421825"/>
            <a:ext cx="5617843" cy="4189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064" tIns="46533" rIns="93064" bIns="46533"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7414" name="Rectangle 6"/>
          <p:cNvSpPr>
            <a:spLocks noGrp="1" noChangeArrowheads="1"/>
          </p:cNvSpPr>
          <p:nvPr>
            <p:ph type="ftr" sz="quarter" idx="4"/>
          </p:nvPr>
        </p:nvSpPr>
        <p:spPr bwMode="auto">
          <a:xfrm>
            <a:off x="2" y="8842054"/>
            <a:ext cx="3043131" cy="4654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064" tIns="46533" rIns="93064" bIns="46533" numCol="1" anchor="b" anchorCtr="0" compatLnSpc="1">
            <a:prstTxWarp prst="textNoShape">
              <a:avLst/>
            </a:prstTxWarp>
          </a:bodyPr>
          <a:lstStyle>
            <a:lvl1pPr defTabSz="931544">
              <a:defRPr sz="1200"/>
            </a:lvl1pPr>
          </a:lstStyle>
          <a:p>
            <a:endParaRPr lang="en-US" altLang="en-US" dirty="0"/>
          </a:p>
        </p:txBody>
      </p:sp>
      <p:sp>
        <p:nvSpPr>
          <p:cNvPr id="17415" name="Rectangle 7"/>
          <p:cNvSpPr>
            <a:spLocks noGrp="1" noChangeArrowheads="1"/>
          </p:cNvSpPr>
          <p:nvPr>
            <p:ph type="sldNum" sz="quarter" idx="5"/>
          </p:nvPr>
        </p:nvSpPr>
        <p:spPr bwMode="auto">
          <a:xfrm>
            <a:off x="3978378" y="8842054"/>
            <a:ext cx="3043131" cy="4654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064" tIns="46533" rIns="93064" bIns="46533" numCol="1" anchor="b" anchorCtr="0" compatLnSpc="1">
            <a:prstTxWarp prst="textNoShape">
              <a:avLst/>
            </a:prstTxWarp>
          </a:bodyPr>
          <a:lstStyle>
            <a:lvl1pPr algn="r" defTabSz="931544">
              <a:defRPr sz="1200"/>
            </a:lvl1pPr>
          </a:lstStyle>
          <a:p>
            <a:fld id="{598F580E-CA0A-4FFE-90EC-00961EC1CEE1}" type="slidenum">
              <a:rPr lang="en-US" altLang="en-US"/>
              <a:pPr/>
              <a:t>‹#›</a:t>
            </a:fld>
            <a:endParaRPr lang="en-US" altLang="en-US" dirty="0"/>
          </a:p>
        </p:txBody>
      </p:sp>
    </p:spTree>
    <p:extLst>
      <p:ext uri="{BB962C8B-B14F-4D97-AF65-F5344CB8AC3E}">
        <p14:creationId xmlns:p14="http://schemas.microsoft.com/office/powerpoint/2010/main" val="337921632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marL="0" marR="0" lvl="0" indent="0" algn="r" defTabSz="964800" rtl="0" eaLnBrk="1" fontAlgn="base" latinLnBrk="0" hangingPunct="1">
              <a:lnSpc>
                <a:spcPct val="100000"/>
              </a:lnSpc>
              <a:spcBef>
                <a:spcPct val="0"/>
              </a:spcBef>
              <a:spcAft>
                <a:spcPct val="0"/>
              </a:spcAft>
              <a:buClrTx/>
              <a:buSzTx/>
              <a:buFontTx/>
              <a:buNone/>
              <a:tabLst/>
              <a:defRPr/>
            </a:pPr>
            <a:fld id="{071446A4-B631-4AFD-B557-20EC68D4BD91}" type="slidenum">
              <a:rPr kumimoji="0" lang="en-US" altLang="en-US" sz="1200" b="0" i="0" u="none" strike="noStrike" kern="1200" cap="none" spc="0" normalizeH="0" baseline="0" noProof="0">
                <a:ln>
                  <a:noFill/>
                </a:ln>
                <a:solidFill>
                  <a:srgbClr val="000000"/>
                </a:solidFill>
                <a:effectLst/>
                <a:uLnTx/>
                <a:uFillTx/>
                <a:latin typeface="Arial" charset="0"/>
                <a:ea typeface="+mn-ea"/>
                <a:cs typeface="+mn-cs"/>
              </a:rPr>
              <a:pPr marL="0" marR="0" lvl="0" indent="0" algn="r" defTabSz="964800" rtl="0" eaLnBrk="1" fontAlgn="base" latinLnBrk="0" hangingPunct="1">
                <a:lnSpc>
                  <a:spcPct val="100000"/>
                </a:lnSpc>
                <a:spcBef>
                  <a:spcPct val="0"/>
                </a:spcBef>
                <a:spcAft>
                  <a:spcPct val="0"/>
                </a:spcAft>
                <a:buClrTx/>
                <a:buSzTx/>
                <a:buFontTx/>
                <a:buNone/>
                <a:tabLst/>
                <a:defRPr/>
              </a:pPr>
              <a:t>1</a:t>
            </a:fld>
            <a:endParaRPr kumimoji="0" lang="en-US" alt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
        <p:nvSpPr>
          <p:cNvPr id="121858" name="Rectangle 2"/>
          <p:cNvSpPr>
            <a:spLocks noGrp="1" noRot="1" noChangeAspect="1" noChangeArrowheads="1" noTextEdit="1"/>
          </p:cNvSpPr>
          <p:nvPr>
            <p:ph type="sldImg"/>
          </p:nvPr>
        </p:nvSpPr>
        <p:spPr>
          <a:ln/>
        </p:spPr>
      </p:sp>
      <p:sp>
        <p:nvSpPr>
          <p:cNvPr id="121859" name="Rectangle 3"/>
          <p:cNvSpPr>
            <a:spLocks noGrp="1" noChangeArrowheads="1"/>
          </p:cNvSpPr>
          <p:nvPr>
            <p:ph type="body" idx="1"/>
          </p:nvPr>
        </p:nvSpPr>
        <p:spPr/>
        <p:txBody>
          <a:bodyPr/>
          <a:lstStyle/>
          <a:p>
            <a:endParaRPr lang="en-US" altLang="en-US" dirty="0"/>
          </a:p>
        </p:txBody>
      </p:sp>
      <p:sp>
        <p:nvSpPr>
          <p:cNvPr id="3" name="Footer Placeholder 2"/>
          <p:cNvSpPr>
            <a:spLocks noGrp="1"/>
          </p:cNvSpPr>
          <p:nvPr>
            <p:ph type="ftr" sz="quarter" idx="11"/>
          </p:nvPr>
        </p:nvSpPr>
        <p:spPr/>
        <p:txBody>
          <a:bodyPr/>
          <a:lstStyle/>
          <a:p>
            <a:pPr marL="0" marR="0" lvl="0" indent="0" algn="l" defTabSz="9648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srgbClr val="000000"/>
                </a:solidFill>
                <a:effectLst/>
                <a:uLnTx/>
                <a:uFillTx/>
                <a:latin typeface="Arial" charset="0"/>
                <a:ea typeface="+mn-ea"/>
                <a:cs typeface="+mn-cs"/>
              </a:rPr>
              <a:t>DRAFT</a:t>
            </a:r>
            <a:endParaRPr kumimoji="0" lang="en-US" alt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
        <p:nvSpPr>
          <p:cNvPr id="4" name="Header Placeholder 3"/>
          <p:cNvSpPr>
            <a:spLocks noGrp="1"/>
          </p:cNvSpPr>
          <p:nvPr>
            <p:ph type="hdr" sz="quarter" idx="12"/>
          </p:nvPr>
        </p:nvSpPr>
        <p:spPr/>
        <p:txBody>
          <a:bodyPr/>
          <a:lstStyle/>
          <a:p>
            <a:pPr marL="0" marR="0" lvl="0" indent="0" algn="l" defTabSz="964800" rtl="0" eaLnBrk="1" fontAlgn="base" latinLnBrk="0" hangingPunct="1">
              <a:lnSpc>
                <a:spcPct val="100000"/>
              </a:lnSpc>
              <a:spcBef>
                <a:spcPct val="0"/>
              </a:spcBef>
              <a:spcAft>
                <a:spcPct val="0"/>
              </a:spcAft>
              <a:buClrTx/>
              <a:buSzTx/>
              <a:buFontTx/>
              <a:buNone/>
              <a:tabLst/>
              <a:defRPr/>
            </a:pPr>
            <a:r>
              <a:rPr kumimoji="0" lang="en-US" altLang="en-US" sz="1200" b="0" i="0" u="none" strike="noStrike" kern="1200" cap="none" spc="0" normalizeH="0" baseline="0" noProof="0">
                <a:ln>
                  <a:noFill/>
                </a:ln>
                <a:solidFill>
                  <a:srgbClr val="000000"/>
                </a:solidFill>
                <a:effectLst/>
                <a:uLnTx/>
                <a:uFillTx/>
                <a:latin typeface="Arial" charset="0"/>
                <a:ea typeface="+mn-ea"/>
                <a:cs typeface="+mn-cs"/>
              </a:rPr>
              <a:t>DRAFT</a:t>
            </a:r>
            <a:endParaRPr kumimoji="0" lang="en-US" altLang="en-US" sz="1200" b="0" i="0" u="none" strike="noStrike" kern="1200" cap="none" spc="0" normalizeH="0" baseline="0" noProof="0" dirty="0">
              <a:ln>
                <a:noFill/>
              </a:ln>
              <a:solidFill>
                <a:srgbClr val="000000"/>
              </a:solidFill>
              <a:effectLst/>
              <a:uLnTx/>
              <a:uFillTx/>
              <a:latin typeface="Arial" charset="0"/>
              <a:ea typeface="+mn-ea"/>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5476" name="Rectangle 4"/>
          <p:cNvSpPr>
            <a:spLocks noGrp="1" noChangeArrowheads="1"/>
          </p:cNvSpPr>
          <p:nvPr>
            <p:ph type="ftr" sz="quarter" idx="3"/>
          </p:nvPr>
        </p:nvSpPr>
        <p:spPr bwMode="auto">
          <a:xfrm>
            <a:off x="3124200" y="6245225"/>
            <a:ext cx="28956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800">
                <a:latin typeface="Calibri" panose="020F0502020204030204" pitchFamily="34" charset="0"/>
                <a:cs typeface="+mn-cs"/>
              </a:defRPr>
            </a:lvl1pPr>
          </a:lstStyle>
          <a:p>
            <a:endParaRPr lang="en-US" altLang="en-US" dirty="0"/>
          </a:p>
        </p:txBody>
      </p:sp>
      <p:sp>
        <p:nvSpPr>
          <p:cNvPr id="105477" name="Rectangle 5"/>
          <p:cNvSpPr>
            <a:spLocks noGrp="1" noChangeArrowheads="1"/>
          </p:cNvSpPr>
          <p:nvPr>
            <p:ph type="sldNum" sz="quarter" idx="4"/>
          </p:nvPr>
        </p:nvSpPr>
        <p:spPr>
          <a:xfrm>
            <a:off x="6553200" y="6245225"/>
            <a:ext cx="2133600" cy="476250"/>
          </a:xfrm>
        </p:spPr>
        <p:txBody>
          <a:bodyPr/>
          <a:lstStyle>
            <a:lvl1pPr>
              <a:defRPr>
                <a:latin typeface="Calibri" panose="020F0502020204030204" pitchFamily="34" charset="0"/>
              </a:defRPr>
            </a:lvl1pPr>
          </a:lstStyle>
          <a:p>
            <a:fld id="{946CD7A9-2FCD-4B65-A3B6-CC6D298BB735}" type="slidenum">
              <a:rPr lang="en-US" altLang="en-US" smtClean="0"/>
              <a:pPr/>
              <a:t>‹#›</a:t>
            </a:fld>
            <a:endParaRPr lang="en-US" altLang="en-US" dirty="0"/>
          </a:p>
        </p:txBody>
      </p:sp>
      <p:sp>
        <p:nvSpPr>
          <p:cNvPr id="105478" name="Rectangle 6"/>
          <p:cNvSpPr>
            <a:spLocks noGrp="1" noChangeArrowheads="1"/>
          </p:cNvSpPr>
          <p:nvPr>
            <p:ph type="ctrTitle"/>
          </p:nvPr>
        </p:nvSpPr>
        <p:spPr>
          <a:xfrm>
            <a:off x="2352675" y="1143000"/>
            <a:ext cx="6105525" cy="2457450"/>
          </a:xfrm>
        </p:spPr>
        <p:txBody>
          <a:bodyPr anchor="t"/>
          <a:lstStyle>
            <a:lvl1pPr>
              <a:spcAft>
                <a:spcPct val="25000"/>
              </a:spcAft>
              <a:defRPr sz="3200">
                <a:latin typeface="Calibri" panose="020F0502020204030204" pitchFamily="34" charset="0"/>
              </a:defRPr>
            </a:lvl1pPr>
          </a:lstStyle>
          <a:p>
            <a:pPr lvl="0"/>
            <a:r>
              <a:rPr lang="en-US" altLang="en-US" noProof="0" dirty="0"/>
              <a:t>Click to edit Master title style</a:t>
            </a:r>
          </a:p>
        </p:txBody>
      </p:sp>
      <p:sp>
        <p:nvSpPr>
          <p:cNvPr id="105479" name="Line 7"/>
          <p:cNvSpPr>
            <a:spLocks noChangeShapeType="1"/>
          </p:cNvSpPr>
          <p:nvPr/>
        </p:nvSpPr>
        <p:spPr bwMode="auto">
          <a:xfrm>
            <a:off x="0" y="747713"/>
            <a:ext cx="9144000" cy="0"/>
          </a:xfrm>
          <a:prstGeom prst="line">
            <a:avLst/>
          </a:prstGeom>
          <a:noFill/>
          <a:ln w="9525">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pic>
        <p:nvPicPr>
          <p:cNvPr id="105480" name="Picture 8" descr="The Commonwealth of Massachusetts state sea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9425" y="1125538"/>
            <a:ext cx="1479550" cy="1414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5482" name="Line 10"/>
          <p:cNvSpPr>
            <a:spLocks noChangeShapeType="1"/>
          </p:cNvSpPr>
          <p:nvPr/>
        </p:nvSpPr>
        <p:spPr bwMode="auto">
          <a:xfrm>
            <a:off x="2065338" y="1165225"/>
            <a:ext cx="14287" cy="4557713"/>
          </a:xfrm>
          <a:prstGeom prst="line">
            <a:avLst/>
          </a:prstGeom>
          <a:noFill/>
          <a:ln w="9525">
            <a:solidFill>
              <a:srgbClr val="0033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105483" name="Line 11"/>
          <p:cNvSpPr>
            <a:spLocks noChangeShapeType="1"/>
          </p:cNvSpPr>
          <p:nvPr/>
        </p:nvSpPr>
        <p:spPr bwMode="auto">
          <a:xfrm>
            <a:off x="2443163" y="3752850"/>
            <a:ext cx="5722937" cy="0"/>
          </a:xfrm>
          <a:prstGeom prst="line">
            <a:avLst/>
          </a:prstGeom>
          <a:noFill/>
          <a:ln w="9525">
            <a:solidFill>
              <a:srgbClr val="0033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05000"/>
            <a:ext cx="8382000" cy="4221163"/>
          </a:xfrm>
        </p:spPr>
        <p:txBody>
          <a:bodyPr/>
          <a:lstStyle>
            <a:lvl1pPr>
              <a:defRPr>
                <a:latin typeface="Calibri" panose="020F0502020204030204" pitchFamily="34" charset="0"/>
              </a:defRPr>
            </a:lvl1pPr>
            <a:lvl2pPr>
              <a:defRPr>
                <a:latin typeface="Calibri" panose="020F0502020204030204" pitchFamily="34" charset="0"/>
              </a:defRPr>
            </a:lvl2pPr>
            <a:lvl3pPr>
              <a:defRPr>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Slide Number Placeholder 4"/>
          <p:cNvSpPr>
            <a:spLocks noGrp="1"/>
          </p:cNvSpPr>
          <p:nvPr>
            <p:ph type="sldNum" sz="quarter" idx="11"/>
          </p:nvPr>
        </p:nvSpPr>
        <p:spPr>
          <a:xfrm>
            <a:off x="7029450" y="6499225"/>
            <a:ext cx="1933575" cy="263525"/>
          </a:xfrm>
        </p:spPr>
        <p:txBody>
          <a:bodyPr/>
          <a:lstStyle>
            <a:lvl1pPr>
              <a:defRPr sz="1200"/>
            </a:lvl1pPr>
          </a:lstStyle>
          <a:p>
            <a:fld id="{35CC764F-34DD-40DB-B424-6CB46B067597}" type="slidenum">
              <a:rPr lang="en-US" altLang="en-US" smtClean="0"/>
              <a:pPr/>
              <a:t>‹#›</a:t>
            </a:fld>
            <a:endParaRPr lang="en-US" altLang="en-US" dirty="0"/>
          </a:p>
        </p:txBody>
      </p:sp>
      <p:sp>
        <p:nvSpPr>
          <p:cNvPr id="6" name="Rectangle 15"/>
          <p:cNvSpPr>
            <a:spLocks noGrp="1" noChangeArrowheads="1"/>
          </p:cNvSpPr>
          <p:nvPr>
            <p:ph type="title"/>
          </p:nvPr>
        </p:nvSpPr>
        <p:spPr bwMode="auto">
          <a:xfrm>
            <a:off x="414338" y="47625"/>
            <a:ext cx="7734300" cy="1201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dirty="0"/>
              <a:t>Click to edit Master title style</a:t>
            </a:r>
          </a:p>
        </p:txBody>
      </p:sp>
    </p:spTree>
    <p:extLst>
      <p:ext uri="{BB962C8B-B14F-4D97-AF65-F5344CB8AC3E}">
        <p14:creationId xmlns:p14="http://schemas.microsoft.com/office/powerpoint/2010/main" val="40386069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lvl1pPr>
              <a:defRPr/>
            </a:lvl1pPr>
          </a:lstStyle>
          <a:p>
            <a:fld id="{AF3D1FD8-844F-4ED0-9BEB-322A4D9AB316}" type="slidenum">
              <a:rPr lang="en-US" altLang="en-US"/>
              <a:pPr/>
              <a:t>‹#›</a:t>
            </a:fld>
            <a:endParaRPr lang="en-US" altLang="en-US" dirty="0"/>
          </a:p>
        </p:txBody>
      </p:sp>
      <p:sp>
        <p:nvSpPr>
          <p:cNvPr id="5" name="Rectangle 15"/>
          <p:cNvSpPr>
            <a:spLocks noGrp="1" noChangeArrowheads="1"/>
          </p:cNvSpPr>
          <p:nvPr>
            <p:ph type="title"/>
          </p:nvPr>
        </p:nvSpPr>
        <p:spPr bwMode="auto">
          <a:xfrm>
            <a:off x="414338" y="47625"/>
            <a:ext cx="7734300" cy="1201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dirty="0"/>
              <a:t>Click to edit Master title style</a:t>
            </a:r>
          </a:p>
        </p:txBody>
      </p:sp>
    </p:spTree>
    <p:extLst>
      <p:ext uri="{BB962C8B-B14F-4D97-AF65-F5344CB8AC3E}">
        <p14:creationId xmlns:p14="http://schemas.microsoft.com/office/powerpoint/2010/main" val="37466831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lvl1pPr>
              <a:defRPr/>
            </a:lvl1pPr>
          </a:lstStyle>
          <a:p>
            <a:fld id="{D12FEECA-E198-4A15-985F-B27F3DEF9E58}" type="slidenum">
              <a:rPr lang="en-US" altLang="en-US"/>
              <a:pPr/>
              <a:t>‹#›</a:t>
            </a:fld>
            <a:endParaRPr lang="en-US" altLang="en-US" dirty="0"/>
          </a:p>
        </p:txBody>
      </p:sp>
    </p:spTree>
    <p:extLst>
      <p:ext uri="{BB962C8B-B14F-4D97-AF65-F5344CB8AC3E}">
        <p14:creationId xmlns:p14="http://schemas.microsoft.com/office/powerpoint/2010/main" val="4150135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5476" name="Rectangle 4"/>
          <p:cNvSpPr>
            <a:spLocks noGrp="1" noChangeArrowheads="1"/>
          </p:cNvSpPr>
          <p:nvPr>
            <p:ph type="ftr" sz="quarter" idx="3"/>
          </p:nvPr>
        </p:nvSpPr>
        <p:spPr bwMode="auto">
          <a:xfrm>
            <a:off x="3124200" y="6245225"/>
            <a:ext cx="28956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800">
                <a:latin typeface="Calibri" panose="020F0502020204030204" pitchFamily="34" charset="0"/>
                <a:cs typeface="+mn-cs"/>
              </a:defRPr>
            </a:lvl1pPr>
          </a:lstStyle>
          <a:p>
            <a:r>
              <a:rPr lang="en-US" altLang="en-US"/>
              <a:t>DRAFT:PREDELIBERATIVE</a:t>
            </a:r>
            <a:endParaRPr lang="en-US" altLang="en-US" dirty="0"/>
          </a:p>
        </p:txBody>
      </p:sp>
      <p:sp>
        <p:nvSpPr>
          <p:cNvPr id="105477" name="Rectangle 5"/>
          <p:cNvSpPr>
            <a:spLocks noGrp="1" noChangeArrowheads="1"/>
          </p:cNvSpPr>
          <p:nvPr>
            <p:ph type="sldNum" sz="quarter" idx="4"/>
          </p:nvPr>
        </p:nvSpPr>
        <p:spPr>
          <a:xfrm>
            <a:off x="6553200" y="6245225"/>
            <a:ext cx="2133600" cy="476250"/>
          </a:xfrm>
        </p:spPr>
        <p:txBody>
          <a:bodyPr/>
          <a:lstStyle>
            <a:lvl1pPr>
              <a:defRPr>
                <a:latin typeface="Calibri" panose="020F0502020204030204" pitchFamily="34" charset="0"/>
              </a:defRPr>
            </a:lvl1pPr>
          </a:lstStyle>
          <a:p>
            <a:fld id="{946CD7A9-2FCD-4B65-A3B6-CC6D298BB735}" type="slidenum">
              <a:rPr lang="en-US" altLang="en-US" smtClean="0"/>
              <a:pPr/>
              <a:t>‹#›</a:t>
            </a:fld>
            <a:endParaRPr lang="en-US" altLang="en-US" dirty="0"/>
          </a:p>
        </p:txBody>
      </p:sp>
      <p:sp>
        <p:nvSpPr>
          <p:cNvPr id="105478" name="Rectangle 6"/>
          <p:cNvSpPr>
            <a:spLocks noGrp="1" noChangeArrowheads="1"/>
          </p:cNvSpPr>
          <p:nvPr>
            <p:ph type="ctrTitle"/>
          </p:nvPr>
        </p:nvSpPr>
        <p:spPr>
          <a:xfrm>
            <a:off x="2352675" y="1143000"/>
            <a:ext cx="6105525" cy="2457450"/>
          </a:xfrm>
        </p:spPr>
        <p:txBody>
          <a:bodyPr anchor="t"/>
          <a:lstStyle>
            <a:lvl1pPr>
              <a:spcAft>
                <a:spcPct val="25000"/>
              </a:spcAft>
              <a:defRPr sz="3200">
                <a:latin typeface="Calibri" panose="020F0502020204030204" pitchFamily="34" charset="0"/>
              </a:defRPr>
            </a:lvl1pPr>
          </a:lstStyle>
          <a:p>
            <a:pPr lvl="0"/>
            <a:r>
              <a:rPr lang="en-US" altLang="en-US" noProof="0" dirty="0"/>
              <a:t>Click to edit Master title style</a:t>
            </a:r>
          </a:p>
        </p:txBody>
      </p:sp>
      <p:sp>
        <p:nvSpPr>
          <p:cNvPr id="105479" name="Line 7"/>
          <p:cNvSpPr>
            <a:spLocks noChangeShapeType="1"/>
          </p:cNvSpPr>
          <p:nvPr/>
        </p:nvSpPr>
        <p:spPr bwMode="auto">
          <a:xfrm>
            <a:off x="0" y="747713"/>
            <a:ext cx="9144000" cy="0"/>
          </a:xfrm>
          <a:prstGeom prst="line">
            <a:avLst/>
          </a:prstGeom>
          <a:noFill/>
          <a:ln w="9525">
            <a:solidFill>
              <a:srgbClr val="FFFF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pic>
        <p:nvPicPr>
          <p:cNvPr id="105480" name="Picture 8" descr="The Commonwealth of Massachusetts state seal"/>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9425" y="1125538"/>
            <a:ext cx="1479550" cy="14144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5482" name="Line 10"/>
          <p:cNvSpPr>
            <a:spLocks noChangeShapeType="1"/>
          </p:cNvSpPr>
          <p:nvPr/>
        </p:nvSpPr>
        <p:spPr bwMode="auto">
          <a:xfrm>
            <a:off x="2065338" y="1165225"/>
            <a:ext cx="14287" cy="4557713"/>
          </a:xfrm>
          <a:prstGeom prst="line">
            <a:avLst/>
          </a:prstGeom>
          <a:noFill/>
          <a:ln w="9525">
            <a:solidFill>
              <a:srgbClr val="0033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
        <p:nvSpPr>
          <p:cNvPr id="105483" name="Line 11"/>
          <p:cNvSpPr>
            <a:spLocks noChangeShapeType="1"/>
          </p:cNvSpPr>
          <p:nvPr/>
        </p:nvSpPr>
        <p:spPr bwMode="auto">
          <a:xfrm>
            <a:off x="2443163" y="3752850"/>
            <a:ext cx="5722937" cy="0"/>
          </a:xfrm>
          <a:prstGeom prst="line">
            <a:avLst/>
          </a:prstGeom>
          <a:noFill/>
          <a:ln w="9525">
            <a:solidFill>
              <a:srgbClr val="0033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Tree>
    <p:extLst>
      <p:ext uri="{BB962C8B-B14F-4D97-AF65-F5344CB8AC3E}">
        <p14:creationId xmlns:p14="http://schemas.microsoft.com/office/powerpoint/2010/main" val="3374944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05000"/>
            <a:ext cx="8382000" cy="4221163"/>
          </a:xfrm>
        </p:spPr>
        <p:txBody>
          <a:bodyPr/>
          <a:lstStyle>
            <a:lvl1pPr>
              <a:defRPr>
                <a:latin typeface="Calibri" panose="020F0502020204030204" pitchFamily="34" charset="0"/>
              </a:defRPr>
            </a:lvl1pPr>
            <a:lvl2pPr>
              <a:defRPr>
                <a:latin typeface="Calibri" panose="020F0502020204030204" pitchFamily="34" charset="0"/>
              </a:defRPr>
            </a:lvl2pPr>
            <a:lvl3pPr>
              <a:defRPr>
                <a:latin typeface="Calibri" panose="020F0502020204030204" pitchFamily="34" charset="0"/>
              </a:defRPr>
            </a:lvl3pPr>
            <a:lvl4pPr>
              <a:defRPr>
                <a:latin typeface="Calibri" panose="020F0502020204030204" pitchFamily="34" charset="0"/>
              </a:defRPr>
            </a:lvl4pPr>
            <a:lvl5pPr>
              <a:defRPr>
                <a:latin typeface="Calibri" panose="020F050202020403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Slide Number Placeholder 4"/>
          <p:cNvSpPr>
            <a:spLocks noGrp="1"/>
          </p:cNvSpPr>
          <p:nvPr>
            <p:ph type="sldNum" sz="quarter" idx="11"/>
          </p:nvPr>
        </p:nvSpPr>
        <p:spPr/>
        <p:txBody>
          <a:bodyPr/>
          <a:lstStyle>
            <a:lvl1pPr>
              <a:defRPr/>
            </a:lvl1pPr>
          </a:lstStyle>
          <a:p>
            <a:fld id="{35CC764F-34DD-40DB-B424-6CB46B067597}" type="slidenum">
              <a:rPr lang="en-US" altLang="en-US"/>
              <a:pPr/>
              <a:t>‹#›</a:t>
            </a:fld>
            <a:endParaRPr lang="en-US" altLang="en-US" dirty="0"/>
          </a:p>
        </p:txBody>
      </p:sp>
      <p:sp>
        <p:nvSpPr>
          <p:cNvPr id="6" name="Rectangle 15"/>
          <p:cNvSpPr>
            <a:spLocks noGrp="1" noChangeArrowheads="1"/>
          </p:cNvSpPr>
          <p:nvPr>
            <p:ph type="title"/>
          </p:nvPr>
        </p:nvSpPr>
        <p:spPr bwMode="auto">
          <a:xfrm>
            <a:off x="414338" y="47625"/>
            <a:ext cx="7734300" cy="1201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dirty="0"/>
              <a:t>Click to edit Master title style</a:t>
            </a:r>
          </a:p>
        </p:txBody>
      </p:sp>
    </p:spTree>
    <p:extLst>
      <p:ext uri="{BB962C8B-B14F-4D97-AF65-F5344CB8AC3E}">
        <p14:creationId xmlns:p14="http://schemas.microsoft.com/office/powerpoint/2010/main" val="3048895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lvl1pPr>
              <a:defRPr/>
            </a:lvl1pPr>
          </a:lstStyle>
          <a:p>
            <a:fld id="{AF3D1FD8-844F-4ED0-9BEB-322A4D9AB316}" type="slidenum">
              <a:rPr lang="en-US" altLang="en-US"/>
              <a:pPr/>
              <a:t>‹#›</a:t>
            </a:fld>
            <a:endParaRPr lang="en-US" altLang="en-US" dirty="0"/>
          </a:p>
        </p:txBody>
      </p:sp>
      <p:sp>
        <p:nvSpPr>
          <p:cNvPr id="5" name="Rectangle 15"/>
          <p:cNvSpPr>
            <a:spLocks noGrp="1" noChangeArrowheads="1"/>
          </p:cNvSpPr>
          <p:nvPr>
            <p:ph type="title"/>
          </p:nvPr>
        </p:nvSpPr>
        <p:spPr bwMode="auto">
          <a:xfrm>
            <a:off x="414338" y="47625"/>
            <a:ext cx="7734300" cy="1201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dirty="0"/>
              <a:t>Click to edit Master title style</a:t>
            </a:r>
          </a:p>
        </p:txBody>
      </p:sp>
    </p:spTree>
    <p:extLst>
      <p:ext uri="{BB962C8B-B14F-4D97-AF65-F5344CB8AC3E}">
        <p14:creationId xmlns:p14="http://schemas.microsoft.com/office/powerpoint/2010/main" val="37082579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lvl1pPr>
              <a:defRPr/>
            </a:lvl1pPr>
          </a:lstStyle>
          <a:p>
            <a:fld id="{D12FEECA-E198-4A15-985F-B27F3DEF9E58}" type="slidenum">
              <a:rPr lang="en-US" altLang="en-US"/>
              <a:pPr/>
              <a:t>‹#›</a:t>
            </a:fld>
            <a:endParaRPr lang="en-US" altLang="en-US" dirty="0"/>
          </a:p>
        </p:txBody>
      </p:sp>
    </p:spTree>
    <p:extLst>
      <p:ext uri="{BB962C8B-B14F-4D97-AF65-F5344CB8AC3E}">
        <p14:creationId xmlns:p14="http://schemas.microsoft.com/office/powerpoint/2010/main" val="274843965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image" Target="../media/image1.png"/><Relationship Id="rId5" Type="http://schemas.openxmlformats.org/officeDocument/2006/relationships/theme" Target="../theme/theme2.xml"/><Relationship Id="rId4"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5791" name="Rectangle 15"/>
          <p:cNvSpPr>
            <a:spLocks noGrp="1" noChangeArrowheads="1"/>
          </p:cNvSpPr>
          <p:nvPr>
            <p:ph type="title"/>
          </p:nvPr>
        </p:nvSpPr>
        <p:spPr bwMode="auto">
          <a:xfrm>
            <a:off x="414338" y="47625"/>
            <a:ext cx="7734300" cy="1201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dirty="0"/>
              <a:t>Click to edit Master title style</a:t>
            </a:r>
          </a:p>
        </p:txBody>
      </p:sp>
      <p:pic>
        <p:nvPicPr>
          <p:cNvPr id="75799" name="Picture 23" descr="The Commonwealth of Massachusetts state seal"/>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088313" y="217488"/>
            <a:ext cx="788987" cy="741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5787" name="Rectangle 11"/>
          <p:cNvSpPr>
            <a:spLocks noGrp="1" noChangeArrowheads="1"/>
          </p:cNvSpPr>
          <p:nvPr>
            <p:ph type="body" idx="1"/>
          </p:nvPr>
        </p:nvSpPr>
        <p:spPr bwMode="auto">
          <a:xfrm>
            <a:off x="457200" y="1600200"/>
            <a:ext cx="83820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75790" name="Rectangle 14"/>
          <p:cNvSpPr>
            <a:spLocks noGrp="1" noChangeArrowheads="1"/>
          </p:cNvSpPr>
          <p:nvPr>
            <p:ph type="sldNum" sz="quarter" idx="4"/>
          </p:nvPr>
        </p:nvSpPr>
        <p:spPr bwMode="auto">
          <a:xfrm>
            <a:off x="7210425" y="6594475"/>
            <a:ext cx="1933575" cy="263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latin typeface="Calibri" panose="020F0502020204030204" pitchFamily="34" charset="0"/>
                <a:cs typeface="+mn-cs"/>
              </a:defRPr>
            </a:lvl1pPr>
          </a:lstStyle>
          <a:p>
            <a:fld id="{DD6868E7-522B-4D53-9E5A-4F5D756E5890}" type="slidenum">
              <a:rPr lang="en-US" altLang="en-US" smtClean="0"/>
              <a:pPr/>
              <a:t>‹#›</a:t>
            </a:fld>
            <a:endParaRPr lang="en-US" altLang="en-US" dirty="0"/>
          </a:p>
        </p:txBody>
      </p:sp>
      <p:sp>
        <p:nvSpPr>
          <p:cNvPr id="75808" name="Line 32"/>
          <p:cNvSpPr>
            <a:spLocks noChangeShapeType="1"/>
          </p:cNvSpPr>
          <p:nvPr/>
        </p:nvSpPr>
        <p:spPr bwMode="auto">
          <a:xfrm>
            <a:off x="444500" y="1243013"/>
            <a:ext cx="8415338" cy="1587"/>
          </a:xfrm>
          <a:prstGeom prst="line">
            <a:avLst/>
          </a:prstGeom>
          <a:noFill/>
          <a:ln w="9525">
            <a:solidFill>
              <a:srgbClr val="0033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Tree>
  </p:cSld>
  <p:clrMap bg1="lt1" tx1="dk1" bg2="lt2" tx2="dk2" accent1="accent1" accent2="accent2" accent3="accent3" accent4="accent4" accent5="accent5" accent6="accent6" hlink="hlink" folHlink="folHlink"/>
  <p:sldLayoutIdLst>
    <p:sldLayoutId id="2147483654" r:id="rId1"/>
    <p:sldLayoutId id="2147483655" r:id="rId2"/>
    <p:sldLayoutId id="2147483659" r:id="rId3"/>
    <p:sldLayoutId id="2147483660" r:id="rId4"/>
  </p:sldLayoutIdLst>
  <p:hf hdr="0" ftr="0"/>
  <p:txStyles>
    <p:titleStyle>
      <a:lvl1pPr algn="l" rtl="0" eaLnBrk="1" fontAlgn="base" hangingPunct="1">
        <a:lnSpc>
          <a:spcPct val="90000"/>
        </a:lnSpc>
        <a:spcBef>
          <a:spcPct val="0"/>
        </a:spcBef>
        <a:spcAft>
          <a:spcPct val="0"/>
        </a:spcAft>
        <a:defRPr sz="2800" b="1">
          <a:solidFill>
            <a:srgbClr val="0033CC"/>
          </a:solidFill>
          <a:latin typeface="Calibri" panose="020F0502020204030204" pitchFamily="34" charset="0"/>
          <a:ea typeface="+mj-ea"/>
          <a:cs typeface="+mj-cs"/>
        </a:defRPr>
      </a:lvl1pPr>
      <a:lvl2pPr algn="l" rtl="0" eaLnBrk="1" fontAlgn="base" hangingPunct="1">
        <a:spcBef>
          <a:spcPct val="0"/>
        </a:spcBef>
        <a:spcAft>
          <a:spcPct val="0"/>
        </a:spcAft>
        <a:defRPr sz="2400" b="1">
          <a:solidFill>
            <a:srgbClr val="0033CC"/>
          </a:solidFill>
          <a:latin typeface="Verdana" pitchFamily="34" charset="0"/>
          <a:cs typeface="Arial" charset="0"/>
        </a:defRPr>
      </a:lvl2pPr>
      <a:lvl3pPr algn="l" rtl="0" eaLnBrk="1" fontAlgn="base" hangingPunct="1">
        <a:spcBef>
          <a:spcPct val="0"/>
        </a:spcBef>
        <a:spcAft>
          <a:spcPct val="0"/>
        </a:spcAft>
        <a:defRPr sz="2400" b="1">
          <a:solidFill>
            <a:srgbClr val="0033CC"/>
          </a:solidFill>
          <a:latin typeface="Verdana" pitchFamily="34" charset="0"/>
          <a:cs typeface="Arial" charset="0"/>
        </a:defRPr>
      </a:lvl3pPr>
      <a:lvl4pPr algn="l" rtl="0" eaLnBrk="1" fontAlgn="base" hangingPunct="1">
        <a:spcBef>
          <a:spcPct val="0"/>
        </a:spcBef>
        <a:spcAft>
          <a:spcPct val="0"/>
        </a:spcAft>
        <a:defRPr sz="2400" b="1">
          <a:solidFill>
            <a:srgbClr val="0033CC"/>
          </a:solidFill>
          <a:latin typeface="Verdana" pitchFamily="34" charset="0"/>
          <a:cs typeface="Arial" charset="0"/>
        </a:defRPr>
      </a:lvl4pPr>
      <a:lvl5pPr algn="l" rtl="0" eaLnBrk="1" fontAlgn="base" hangingPunct="1">
        <a:spcBef>
          <a:spcPct val="0"/>
        </a:spcBef>
        <a:spcAft>
          <a:spcPct val="0"/>
        </a:spcAft>
        <a:defRPr sz="2400" b="1">
          <a:solidFill>
            <a:srgbClr val="0033CC"/>
          </a:solidFill>
          <a:latin typeface="Verdana" pitchFamily="34" charset="0"/>
          <a:cs typeface="Arial" charset="0"/>
        </a:defRPr>
      </a:lvl5pPr>
      <a:lvl6pPr marL="457200" algn="l" rtl="0" eaLnBrk="1" fontAlgn="base" hangingPunct="1">
        <a:spcBef>
          <a:spcPct val="0"/>
        </a:spcBef>
        <a:spcAft>
          <a:spcPct val="0"/>
        </a:spcAft>
        <a:defRPr sz="2400" b="1">
          <a:solidFill>
            <a:srgbClr val="0033CC"/>
          </a:solidFill>
          <a:latin typeface="Verdana" pitchFamily="34" charset="0"/>
          <a:cs typeface="Arial" charset="0"/>
        </a:defRPr>
      </a:lvl6pPr>
      <a:lvl7pPr marL="914400" algn="l" rtl="0" eaLnBrk="1" fontAlgn="base" hangingPunct="1">
        <a:spcBef>
          <a:spcPct val="0"/>
        </a:spcBef>
        <a:spcAft>
          <a:spcPct val="0"/>
        </a:spcAft>
        <a:defRPr sz="2400" b="1">
          <a:solidFill>
            <a:srgbClr val="0033CC"/>
          </a:solidFill>
          <a:latin typeface="Verdana" pitchFamily="34" charset="0"/>
          <a:cs typeface="Arial" charset="0"/>
        </a:defRPr>
      </a:lvl7pPr>
      <a:lvl8pPr marL="1371600" algn="l" rtl="0" eaLnBrk="1" fontAlgn="base" hangingPunct="1">
        <a:spcBef>
          <a:spcPct val="0"/>
        </a:spcBef>
        <a:spcAft>
          <a:spcPct val="0"/>
        </a:spcAft>
        <a:defRPr sz="2400" b="1">
          <a:solidFill>
            <a:srgbClr val="0033CC"/>
          </a:solidFill>
          <a:latin typeface="Verdana" pitchFamily="34" charset="0"/>
          <a:cs typeface="Arial" charset="0"/>
        </a:defRPr>
      </a:lvl8pPr>
      <a:lvl9pPr marL="1828800" algn="l" rtl="0" eaLnBrk="1" fontAlgn="base" hangingPunct="1">
        <a:spcBef>
          <a:spcPct val="0"/>
        </a:spcBef>
        <a:spcAft>
          <a:spcPct val="0"/>
        </a:spcAft>
        <a:defRPr sz="2400" b="1">
          <a:solidFill>
            <a:srgbClr val="0033CC"/>
          </a:solidFill>
          <a:latin typeface="Verdana" pitchFamily="34" charset="0"/>
          <a:cs typeface="Arial" charset="0"/>
        </a:defRPr>
      </a:lvl9pPr>
    </p:titleStyle>
    <p:bodyStyle>
      <a:lvl1pPr marL="228600" indent="-228600" algn="l" rtl="0" eaLnBrk="1" fontAlgn="base" hangingPunct="1">
        <a:spcBef>
          <a:spcPct val="100000"/>
        </a:spcBef>
        <a:spcAft>
          <a:spcPct val="0"/>
        </a:spcAft>
        <a:buClr>
          <a:srgbClr val="0033CC"/>
        </a:buClr>
        <a:buChar char="•"/>
        <a:defRPr sz="2400" b="1">
          <a:solidFill>
            <a:schemeClr val="tx1"/>
          </a:solidFill>
          <a:latin typeface="Calibri" panose="020F0502020204030204" pitchFamily="34" charset="0"/>
          <a:ea typeface="+mn-ea"/>
          <a:cs typeface="+mn-cs"/>
        </a:defRPr>
      </a:lvl1pPr>
      <a:lvl2pPr marL="576263" indent="-233363" algn="l" rtl="0" eaLnBrk="1" fontAlgn="base" hangingPunct="1">
        <a:spcBef>
          <a:spcPct val="20000"/>
        </a:spcBef>
        <a:spcAft>
          <a:spcPct val="0"/>
        </a:spcAft>
        <a:buClr>
          <a:srgbClr val="0033CC"/>
        </a:buClr>
        <a:buFont typeface="Arial" charset="0"/>
        <a:buChar char="–"/>
        <a:defRPr sz="2000">
          <a:solidFill>
            <a:schemeClr val="tx1"/>
          </a:solidFill>
          <a:latin typeface="Calibri" panose="020F0502020204030204" pitchFamily="34" charset="0"/>
          <a:cs typeface="+mn-cs"/>
        </a:defRPr>
      </a:lvl2pPr>
      <a:lvl3pPr marL="914400" indent="-223838" algn="l" rtl="0" eaLnBrk="1" fontAlgn="base" hangingPunct="1">
        <a:spcBef>
          <a:spcPct val="20000"/>
        </a:spcBef>
        <a:spcAft>
          <a:spcPct val="0"/>
        </a:spcAft>
        <a:buClr>
          <a:srgbClr val="0033CC"/>
        </a:buClr>
        <a:buChar char="•"/>
        <a:defRPr sz="2000">
          <a:solidFill>
            <a:schemeClr val="tx1"/>
          </a:solidFill>
          <a:latin typeface="Calibri" panose="020F0502020204030204" pitchFamily="34" charset="0"/>
          <a:cs typeface="+mn-cs"/>
        </a:defRPr>
      </a:lvl3pPr>
      <a:lvl4pPr marL="1262063" indent="-233363" algn="l" rtl="0" eaLnBrk="1" fontAlgn="base" hangingPunct="1">
        <a:spcBef>
          <a:spcPct val="20000"/>
        </a:spcBef>
        <a:spcAft>
          <a:spcPct val="0"/>
        </a:spcAft>
        <a:buClr>
          <a:srgbClr val="0033CC"/>
        </a:buClr>
        <a:buChar char="–"/>
        <a:defRPr sz="2000">
          <a:solidFill>
            <a:schemeClr val="tx1"/>
          </a:solidFill>
          <a:latin typeface="Calibri" panose="020F0502020204030204" pitchFamily="34" charset="0"/>
          <a:cs typeface="+mn-cs"/>
        </a:defRPr>
      </a:lvl4pPr>
      <a:lvl5pPr marL="1600200" indent="-223838" algn="l" rtl="0" eaLnBrk="1" fontAlgn="base" hangingPunct="1">
        <a:spcBef>
          <a:spcPct val="20000"/>
        </a:spcBef>
        <a:spcAft>
          <a:spcPct val="0"/>
        </a:spcAft>
        <a:buClr>
          <a:srgbClr val="0033CC"/>
        </a:buClr>
        <a:buChar char="»"/>
        <a:defRPr sz="2000">
          <a:solidFill>
            <a:schemeClr val="tx1"/>
          </a:solidFill>
          <a:latin typeface="Calibri" panose="020F0502020204030204" pitchFamily="34" charset="0"/>
          <a:cs typeface="+mn-cs"/>
        </a:defRPr>
      </a:lvl5pPr>
      <a:lvl6pPr marL="2057400" indent="-223838" algn="l" rtl="0" eaLnBrk="1" fontAlgn="base" hangingPunct="1">
        <a:spcBef>
          <a:spcPct val="20000"/>
        </a:spcBef>
        <a:spcAft>
          <a:spcPct val="0"/>
        </a:spcAft>
        <a:buClr>
          <a:srgbClr val="0033CC"/>
        </a:buClr>
        <a:buChar char="»"/>
        <a:defRPr sz="2000">
          <a:solidFill>
            <a:schemeClr val="tx1"/>
          </a:solidFill>
          <a:latin typeface="+mn-lt"/>
          <a:cs typeface="+mn-cs"/>
        </a:defRPr>
      </a:lvl6pPr>
      <a:lvl7pPr marL="2514600" indent="-223838" algn="l" rtl="0" eaLnBrk="1" fontAlgn="base" hangingPunct="1">
        <a:spcBef>
          <a:spcPct val="20000"/>
        </a:spcBef>
        <a:spcAft>
          <a:spcPct val="0"/>
        </a:spcAft>
        <a:buClr>
          <a:srgbClr val="0033CC"/>
        </a:buClr>
        <a:buChar char="»"/>
        <a:defRPr sz="2000">
          <a:solidFill>
            <a:schemeClr val="tx1"/>
          </a:solidFill>
          <a:latin typeface="+mn-lt"/>
          <a:cs typeface="+mn-cs"/>
        </a:defRPr>
      </a:lvl7pPr>
      <a:lvl8pPr marL="2971800" indent="-223838" algn="l" rtl="0" eaLnBrk="1" fontAlgn="base" hangingPunct="1">
        <a:spcBef>
          <a:spcPct val="20000"/>
        </a:spcBef>
        <a:spcAft>
          <a:spcPct val="0"/>
        </a:spcAft>
        <a:buClr>
          <a:srgbClr val="0033CC"/>
        </a:buClr>
        <a:buChar char="»"/>
        <a:defRPr sz="2000">
          <a:solidFill>
            <a:schemeClr val="tx1"/>
          </a:solidFill>
          <a:latin typeface="+mn-lt"/>
          <a:cs typeface="+mn-cs"/>
        </a:defRPr>
      </a:lvl8pPr>
      <a:lvl9pPr marL="3429000" indent="-223838" algn="l" rtl="0" eaLnBrk="1" fontAlgn="base" hangingPunct="1">
        <a:spcBef>
          <a:spcPct val="20000"/>
        </a:spcBef>
        <a:spcAft>
          <a:spcPct val="0"/>
        </a:spcAft>
        <a:buClr>
          <a:srgbClr val="0033CC"/>
        </a:buClr>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75791" name="Rectangle 15"/>
          <p:cNvSpPr>
            <a:spLocks noGrp="1" noChangeArrowheads="1"/>
          </p:cNvSpPr>
          <p:nvPr>
            <p:ph type="title"/>
          </p:nvPr>
        </p:nvSpPr>
        <p:spPr bwMode="auto">
          <a:xfrm>
            <a:off x="414338" y="47625"/>
            <a:ext cx="7734300" cy="12017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dirty="0"/>
              <a:t>Click to edit Master title style</a:t>
            </a:r>
          </a:p>
        </p:txBody>
      </p:sp>
      <p:pic>
        <p:nvPicPr>
          <p:cNvPr id="75799" name="Picture 23" descr="The Commonwealth of Massachusetts state seal"/>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088313" y="217488"/>
            <a:ext cx="788987" cy="7413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5787" name="Rectangle 11"/>
          <p:cNvSpPr>
            <a:spLocks noGrp="1" noChangeArrowheads="1"/>
          </p:cNvSpPr>
          <p:nvPr>
            <p:ph type="body" idx="1"/>
          </p:nvPr>
        </p:nvSpPr>
        <p:spPr bwMode="auto">
          <a:xfrm>
            <a:off x="457200" y="1600200"/>
            <a:ext cx="83820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75790" name="Rectangle 14"/>
          <p:cNvSpPr>
            <a:spLocks noGrp="1" noChangeArrowheads="1"/>
          </p:cNvSpPr>
          <p:nvPr>
            <p:ph type="sldNum" sz="quarter" idx="4"/>
          </p:nvPr>
        </p:nvSpPr>
        <p:spPr bwMode="auto">
          <a:xfrm>
            <a:off x="7210425" y="6594475"/>
            <a:ext cx="1933575" cy="263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latin typeface="Calibri" panose="020F0502020204030204" pitchFamily="34" charset="0"/>
                <a:cs typeface="+mn-cs"/>
              </a:defRPr>
            </a:lvl1pPr>
          </a:lstStyle>
          <a:p>
            <a:fld id="{DD6868E7-522B-4D53-9E5A-4F5D756E5890}" type="slidenum">
              <a:rPr lang="en-US" altLang="en-US" smtClean="0"/>
              <a:pPr/>
              <a:t>‹#›</a:t>
            </a:fld>
            <a:endParaRPr lang="en-US" altLang="en-US" dirty="0"/>
          </a:p>
        </p:txBody>
      </p:sp>
      <p:sp>
        <p:nvSpPr>
          <p:cNvPr id="75808" name="Line 32"/>
          <p:cNvSpPr>
            <a:spLocks noChangeShapeType="1"/>
          </p:cNvSpPr>
          <p:nvPr/>
        </p:nvSpPr>
        <p:spPr bwMode="auto">
          <a:xfrm>
            <a:off x="444500" y="1243013"/>
            <a:ext cx="8415338" cy="1587"/>
          </a:xfrm>
          <a:prstGeom prst="line">
            <a:avLst/>
          </a:prstGeom>
          <a:noFill/>
          <a:ln w="9525">
            <a:solidFill>
              <a:srgbClr val="0033CC"/>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spTree>
    <p:extLst>
      <p:ext uri="{BB962C8B-B14F-4D97-AF65-F5344CB8AC3E}">
        <p14:creationId xmlns:p14="http://schemas.microsoft.com/office/powerpoint/2010/main" val="241198223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Lst>
  <p:hf hdr="0" dt="0"/>
  <p:txStyles>
    <p:titleStyle>
      <a:lvl1pPr algn="l" rtl="0" eaLnBrk="1" fontAlgn="base" hangingPunct="1">
        <a:lnSpc>
          <a:spcPct val="90000"/>
        </a:lnSpc>
        <a:spcBef>
          <a:spcPct val="0"/>
        </a:spcBef>
        <a:spcAft>
          <a:spcPct val="0"/>
        </a:spcAft>
        <a:defRPr sz="2800" b="1">
          <a:solidFill>
            <a:srgbClr val="0033CC"/>
          </a:solidFill>
          <a:latin typeface="Calibri" panose="020F0502020204030204" pitchFamily="34" charset="0"/>
          <a:ea typeface="+mj-ea"/>
          <a:cs typeface="+mj-cs"/>
        </a:defRPr>
      </a:lvl1pPr>
      <a:lvl2pPr algn="l" rtl="0" eaLnBrk="1" fontAlgn="base" hangingPunct="1">
        <a:spcBef>
          <a:spcPct val="0"/>
        </a:spcBef>
        <a:spcAft>
          <a:spcPct val="0"/>
        </a:spcAft>
        <a:defRPr sz="2400" b="1">
          <a:solidFill>
            <a:srgbClr val="0033CC"/>
          </a:solidFill>
          <a:latin typeface="Verdana" pitchFamily="34" charset="0"/>
          <a:cs typeface="Arial" charset="0"/>
        </a:defRPr>
      </a:lvl2pPr>
      <a:lvl3pPr algn="l" rtl="0" eaLnBrk="1" fontAlgn="base" hangingPunct="1">
        <a:spcBef>
          <a:spcPct val="0"/>
        </a:spcBef>
        <a:spcAft>
          <a:spcPct val="0"/>
        </a:spcAft>
        <a:defRPr sz="2400" b="1">
          <a:solidFill>
            <a:srgbClr val="0033CC"/>
          </a:solidFill>
          <a:latin typeface="Verdana" pitchFamily="34" charset="0"/>
          <a:cs typeface="Arial" charset="0"/>
        </a:defRPr>
      </a:lvl3pPr>
      <a:lvl4pPr algn="l" rtl="0" eaLnBrk="1" fontAlgn="base" hangingPunct="1">
        <a:spcBef>
          <a:spcPct val="0"/>
        </a:spcBef>
        <a:spcAft>
          <a:spcPct val="0"/>
        </a:spcAft>
        <a:defRPr sz="2400" b="1">
          <a:solidFill>
            <a:srgbClr val="0033CC"/>
          </a:solidFill>
          <a:latin typeface="Verdana" pitchFamily="34" charset="0"/>
          <a:cs typeface="Arial" charset="0"/>
        </a:defRPr>
      </a:lvl4pPr>
      <a:lvl5pPr algn="l" rtl="0" eaLnBrk="1" fontAlgn="base" hangingPunct="1">
        <a:spcBef>
          <a:spcPct val="0"/>
        </a:spcBef>
        <a:spcAft>
          <a:spcPct val="0"/>
        </a:spcAft>
        <a:defRPr sz="2400" b="1">
          <a:solidFill>
            <a:srgbClr val="0033CC"/>
          </a:solidFill>
          <a:latin typeface="Verdana" pitchFamily="34" charset="0"/>
          <a:cs typeface="Arial" charset="0"/>
        </a:defRPr>
      </a:lvl5pPr>
      <a:lvl6pPr marL="457200" algn="l" rtl="0" eaLnBrk="1" fontAlgn="base" hangingPunct="1">
        <a:spcBef>
          <a:spcPct val="0"/>
        </a:spcBef>
        <a:spcAft>
          <a:spcPct val="0"/>
        </a:spcAft>
        <a:defRPr sz="2400" b="1">
          <a:solidFill>
            <a:srgbClr val="0033CC"/>
          </a:solidFill>
          <a:latin typeface="Verdana" pitchFamily="34" charset="0"/>
          <a:cs typeface="Arial" charset="0"/>
        </a:defRPr>
      </a:lvl6pPr>
      <a:lvl7pPr marL="914400" algn="l" rtl="0" eaLnBrk="1" fontAlgn="base" hangingPunct="1">
        <a:spcBef>
          <a:spcPct val="0"/>
        </a:spcBef>
        <a:spcAft>
          <a:spcPct val="0"/>
        </a:spcAft>
        <a:defRPr sz="2400" b="1">
          <a:solidFill>
            <a:srgbClr val="0033CC"/>
          </a:solidFill>
          <a:latin typeface="Verdana" pitchFamily="34" charset="0"/>
          <a:cs typeface="Arial" charset="0"/>
        </a:defRPr>
      </a:lvl7pPr>
      <a:lvl8pPr marL="1371600" algn="l" rtl="0" eaLnBrk="1" fontAlgn="base" hangingPunct="1">
        <a:spcBef>
          <a:spcPct val="0"/>
        </a:spcBef>
        <a:spcAft>
          <a:spcPct val="0"/>
        </a:spcAft>
        <a:defRPr sz="2400" b="1">
          <a:solidFill>
            <a:srgbClr val="0033CC"/>
          </a:solidFill>
          <a:latin typeface="Verdana" pitchFamily="34" charset="0"/>
          <a:cs typeface="Arial" charset="0"/>
        </a:defRPr>
      </a:lvl8pPr>
      <a:lvl9pPr marL="1828800" algn="l" rtl="0" eaLnBrk="1" fontAlgn="base" hangingPunct="1">
        <a:spcBef>
          <a:spcPct val="0"/>
        </a:spcBef>
        <a:spcAft>
          <a:spcPct val="0"/>
        </a:spcAft>
        <a:defRPr sz="2400" b="1">
          <a:solidFill>
            <a:srgbClr val="0033CC"/>
          </a:solidFill>
          <a:latin typeface="Verdana" pitchFamily="34" charset="0"/>
          <a:cs typeface="Arial" charset="0"/>
        </a:defRPr>
      </a:lvl9pPr>
    </p:titleStyle>
    <p:bodyStyle>
      <a:lvl1pPr marL="228600" indent="-228600" algn="l" rtl="0" eaLnBrk="1" fontAlgn="base" hangingPunct="1">
        <a:spcBef>
          <a:spcPct val="100000"/>
        </a:spcBef>
        <a:spcAft>
          <a:spcPct val="0"/>
        </a:spcAft>
        <a:buClr>
          <a:srgbClr val="0033CC"/>
        </a:buClr>
        <a:buChar char="•"/>
        <a:defRPr sz="2400" b="1">
          <a:solidFill>
            <a:schemeClr val="tx1"/>
          </a:solidFill>
          <a:latin typeface="Calibri" panose="020F0502020204030204" pitchFamily="34" charset="0"/>
          <a:ea typeface="+mn-ea"/>
          <a:cs typeface="+mn-cs"/>
        </a:defRPr>
      </a:lvl1pPr>
      <a:lvl2pPr marL="576263" indent="-233363" algn="l" rtl="0" eaLnBrk="1" fontAlgn="base" hangingPunct="1">
        <a:spcBef>
          <a:spcPct val="20000"/>
        </a:spcBef>
        <a:spcAft>
          <a:spcPct val="0"/>
        </a:spcAft>
        <a:buClr>
          <a:srgbClr val="0033CC"/>
        </a:buClr>
        <a:buFont typeface="Arial" charset="0"/>
        <a:buChar char="–"/>
        <a:defRPr sz="2000">
          <a:solidFill>
            <a:schemeClr val="tx1"/>
          </a:solidFill>
          <a:latin typeface="Calibri" panose="020F0502020204030204" pitchFamily="34" charset="0"/>
          <a:cs typeface="+mn-cs"/>
        </a:defRPr>
      </a:lvl2pPr>
      <a:lvl3pPr marL="914400" indent="-223838" algn="l" rtl="0" eaLnBrk="1" fontAlgn="base" hangingPunct="1">
        <a:spcBef>
          <a:spcPct val="20000"/>
        </a:spcBef>
        <a:spcAft>
          <a:spcPct val="0"/>
        </a:spcAft>
        <a:buClr>
          <a:srgbClr val="0033CC"/>
        </a:buClr>
        <a:buChar char="•"/>
        <a:defRPr sz="2000">
          <a:solidFill>
            <a:schemeClr val="tx1"/>
          </a:solidFill>
          <a:latin typeface="Calibri" panose="020F0502020204030204" pitchFamily="34" charset="0"/>
          <a:cs typeface="+mn-cs"/>
        </a:defRPr>
      </a:lvl3pPr>
      <a:lvl4pPr marL="1262063" indent="-233363" algn="l" rtl="0" eaLnBrk="1" fontAlgn="base" hangingPunct="1">
        <a:spcBef>
          <a:spcPct val="20000"/>
        </a:spcBef>
        <a:spcAft>
          <a:spcPct val="0"/>
        </a:spcAft>
        <a:buClr>
          <a:srgbClr val="0033CC"/>
        </a:buClr>
        <a:buChar char="–"/>
        <a:defRPr sz="2000">
          <a:solidFill>
            <a:schemeClr val="tx1"/>
          </a:solidFill>
          <a:latin typeface="Calibri" panose="020F0502020204030204" pitchFamily="34" charset="0"/>
          <a:cs typeface="+mn-cs"/>
        </a:defRPr>
      </a:lvl4pPr>
      <a:lvl5pPr marL="1600200" indent="-223838" algn="l" rtl="0" eaLnBrk="1" fontAlgn="base" hangingPunct="1">
        <a:spcBef>
          <a:spcPct val="20000"/>
        </a:spcBef>
        <a:spcAft>
          <a:spcPct val="0"/>
        </a:spcAft>
        <a:buClr>
          <a:srgbClr val="0033CC"/>
        </a:buClr>
        <a:buChar char="»"/>
        <a:defRPr sz="2000">
          <a:solidFill>
            <a:schemeClr val="tx1"/>
          </a:solidFill>
          <a:latin typeface="Calibri" panose="020F0502020204030204" pitchFamily="34" charset="0"/>
          <a:cs typeface="+mn-cs"/>
        </a:defRPr>
      </a:lvl5pPr>
      <a:lvl6pPr marL="2057400" indent="-223838" algn="l" rtl="0" eaLnBrk="1" fontAlgn="base" hangingPunct="1">
        <a:spcBef>
          <a:spcPct val="20000"/>
        </a:spcBef>
        <a:spcAft>
          <a:spcPct val="0"/>
        </a:spcAft>
        <a:buClr>
          <a:srgbClr val="0033CC"/>
        </a:buClr>
        <a:buChar char="»"/>
        <a:defRPr sz="2000">
          <a:solidFill>
            <a:schemeClr val="tx1"/>
          </a:solidFill>
          <a:latin typeface="+mn-lt"/>
          <a:cs typeface="+mn-cs"/>
        </a:defRPr>
      </a:lvl6pPr>
      <a:lvl7pPr marL="2514600" indent="-223838" algn="l" rtl="0" eaLnBrk="1" fontAlgn="base" hangingPunct="1">
        <a:spcBef>
          <a:spcPct val="20000"/>
        </a:spcBef>
        <a:spcAft>
          <a:spcPct val="0"/>
        </a:spcAft>
        <a:buClr>
          <a:srgbClr val="0033CC"/>
        </a:buClr>
        <a:buChar char="»"/>
        <a:defRPr sz="2000">
          <a:solidFill>
            <a:schemeClr val="tx1"/>
          </a:solidFill>
          <a:latin typeface="+mn-lt"/>
          <a:cs typeface="+mn-cs"/>
        </a:defRPr>
      </a:lvl7pPr>
      <a:lvl8pPr marL="2971800" indent="-223838" algn="l" rtl="0" eaLnBrk="1" fontAlgn="base" hangingPunct="1">
        <a:spcBef>
          <a:spcPct val="20000"/>
        </a:spcBef>
        <a:spcAft>
          <a:spcPct val="0"/>
        </a:spcAft>
        <a:buClr>
          <a:srgbClr val="0033CC"/>
        </a:buClr>
        <a:buChar char="»"/>
        <a:defRPr sz="2000">
          <a:solidFill>
            <a:schemeClr val="tx1"/>
          </a:solidFill>
          <a:latin typeface="+mn-lt"/>
          <a:cs typeface="+mn-cs"/>
        </a:defRPr>
      </a:lvl8pPr>
      <a:lvl9pPr marL="3429000" indent="-223838" algn="l" rtl="0" eaLnBrk="1" fontAlgn="base" hangingPunct="1">
        <a:spcBef>
          <a:spcPct val="20000"/>
        </a:spcBef>
        <a:spcAft>
          <a:spcPct val="0"/>
        </a:spcAft>
        <a:buClr>
          <a:srgbClr val="0033CC"/>
        </a:buClr>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6" name="Rectangle 4"/>
          <p:cNvSpPr>
            <a:spLocks noGrp="1" noChangeArrowheads="1"/>
          </p:cNvSpPr>
          <p:nvPr>
            <p:ph type="ctrTitle"/>
          </p:nvPr>
        </p:nvSpPr>
        <p:spPr>
          <a:xfrm>
            <a:off x="2297257" y="1364673"/>
            <a:ext cx="6105525" cy="2292927"/>
          </a:xfrm>
        </p:spPr>
        <p:txBody>
          <a:bodyPr anchor="ctr"/>
          <a:lstStyle/>
          <a:p>
            <a:pPr>
              <a:spcAft>
                <a:spcPts val="1000"/>
              </a:spcAft>
            </a:pPr>
            <a:r>
              <a:rPr lang="en-US" dirty="0"/>
              <a:t>Regional Wholesale Electricity Markets and System Planning Reforms</a:t>
            </a:r>
            <a:br>
              <a:rPr lang="en-US" dirty="0"/>
            </a:br>
            <a:br>
              <a:rPr lang="en-US" dirty="0"/>
            </a:br>
            <a:r>
              <a:rPr lang="en-US" dirty="0"/>
              <a:t>Multi-State Collaborative Effort</a:t>
            </a:r>
          </a:p>
        </p:txBody>
      </p:sp>
      <p:sp>
        <p:nvSpPr>
          <p:cNvPr id="2" name="TextBox 1"/>
          <p:cNvSpPr txBox="1"/>
          <p:nvPr/>
        </p:nvSpPr>
        <p:spPr>
          <a:xfrm>
            <a:off x="2583402" y="4041339"/>
            <a:ext cx="5770025" cy="1692771"/>
          </a:xfrm>
          <a:prstGeom prst="rect">
            <a:avLst/>
          </a:prstGeom>
          <a:noFill/>
        </p:spPr>
        <p:txBody>
          <a:bodyPr wrap="square" rtlCol="0">
            <a:spAutoFit/>
          </a:bodyPr>
          <a:lstStyle/>
          <a:p>
            <a:pPr marL="0" marR="0" lvl="0" indent="0" algn="r" defTabSz="914400" rtl="0" eaLnBrk="1" fontAlgn="base" latinLnBrk="0" hangingPunct="1">
              <a:lnSpc>
                <a:spcPct val="100000"/>
              </a:lnSpc>
              <a:spcBef>
                <a:spcPct val="0"/>
              </a:spcBef>
              <a:spcAft>
                <a:spcPct val="0"/>
              </a:spcAft>
              <a:buClrTx/>
              <a:buSzTx/>
              <a:buFontTx/>
              <a:buNone/>
              <a:tabLst/>
              <a:defRPr/>
            </a:pPr>
            <a:endParaRPr lang="en-US" sz="2400" b="1" dirty="0">
              <a:solidFill>
                <a:srgbClr val="0033CC"/>
              </a:solidFill>
              <a:latin typeface="Calibri" panose="020F0502020204030204" pitchFamily="34" charset="0"/>
              <a:cs typeface="Arial"/>
            </a:endParaRPr>
          </a:p>
          <a:p>
            <a:pPr marL="0" marR="0" lvl="0" indent="0" algn="r" defTabSz="914400" rtl="0" eaLnBrk="1" fontAlgn="base" latinLnBrk="0" hangingPunct="1">
              <a:lnSpc>
                <a:spcPct val="100000"/>
              </a:lnSpc>
              <a:spcBef>
                <a:spcPct val="0"/>
              </a:spcBef>
              <a:spcAft>
                <a:spcPct val="0"/>
              </a:spcAft>
              <a:buClrTx/>
              <a:buSzTx/>
              <a:buFontTx/>
              <a:buNone/>
              <a:tabLst/>
              <a:defRPr/>
            </a:pPr>
            <a:r>
              <a:rPr lang="en-US" sz="2000" b="1" dirty="0">
                <a:solidFill>
                  <a:srgbClr val="0033CC"/>
                </a:solidFill>
                <a:latin typeface="Calibri" panose="020F0502020204030204" pitchFamily="34" charset="0"/>
                <a:cs typeface="Arial"/>
              </a:rPr>
              <a:t>Presented by:</a:t>
            </a:r>
          </a:p>
          <a:p>
            <a:pPr marL="0" marR="0" lvl="0" indent="0" algn="r" defTabSz="914400" rtl="0" eaLnBrk="1" fontAlgn="base" latinLnBrk="0" hangingPunct="1">
              <a:lnSpc>
                <a:spcPct val="100000"/>
              </a:lnSpc>
              <a:spcBef>
                <a:spcPct val="0"/>
              </a:spcBef>
              <a:spcAft>
                <a:spcPct val="0"/>
              </a:spcAft>
              <a:buClrTx/>
              <a:buSzTx/>
              <a:buFontTx/>
              <a:buNone/>
              <a:tabLst/>
              <a:defRPr/>
            </a:pPr>
            <a:r>
              <a:rPr lang="en-US" sz="2000" b="1" dirty="0">
                <a:solidFill>
                  <a:srgbClr val="0033CC"/>
                </a:solidFill>
                <a:latin typeface="Calibri" panose="020F0502020204030204" pitchFamily="34" charset="0"/>
                <a:cs typeface="Arial"/>
              </a:rPr>
              <a:t>Judy Chang</a:t>
            </a:r>
          </a:p>
          <a:p>
            <a:pPr marL="0" marR="0" lvl="0" indent="0" algn="r" defTabSz="914400" rtl="0" eaLnBrk="1" fontAlgn="base" latinLnBrk="0" hangingPunct="1">
              <a:lnSpc>
                <a:spcPct val="100000"/>
              </a:lnSpc>
              <a:spcBef>
                <a:spcPct val="0"/>
              </a:spcBef>
              <a:spcAft>
                <a:spcPct val="0"/>
              </a:spcAft>
              <a:buClrTx/>
              <a:buSzTx/>
              <a:buFontTx/>
              <a:buNone/>
              <a:tabLst/>
              <a:defRPr/>
            </a:pPr>
            <a:r>
              <a:rPr lang="en-US" sz="2000" b="1" dirty="0">
                <a:solidFill>
                  <a:srgbClr val="0033CC"/>
                </a:solidFill>
                <a:latin typeface="Calibri" panose="020F0502020204030204" pitchFamily="34" charset="0"/>
                <a:cs typeface="Arial"/>
              </a:rPr>
              <a:t>December 11, 2020</a:t>
            </a:r>
            <a:endParaRPr kumimoji="0" lang="en-US" sz="2400" b="1" i="0" u="none" strike="noStrike" kern="1200" cap="none" spc="0" normalizeH="0" baseline="0" noProof="0" dirty="0">
              <a:ln>
                <a:noFill/>
              </a:ln>
              <a:solidFill>
                <a:srgbClr val="0033CC"/>
              </a:solidFill>
              <a:effectLst/>
              <a:uLnTx/>
              <a:uFillTx/>
              <a:latin typeface="Calibri" panose="020F0502020204030204" pitchFamily="34" charset="0"/>
              <a:ea typeface="+mn-ea"/>
              <a:cs typeface="Arial"/>
            </a:endParaRPr>
          </a:p>
          <a:p>
            <a:pPr marL="0" marR="0" lvl="0" indent="0" algn="r" defTabSz="914400" rtl="0" eaLnBrk="1" fontAlgn="base" latinLnBrk="0" hangingPunct="1">
              <a:lnSpc>
                <a:spcPct val="100000"/>
              </a:lnSpc>
              <a:spcBef>
                <a:spcPct val="0"/>
              </a:spcBef>
              <a:spcAft>
                <a:spcPct val="0"/>
              </a:spcAft>
              <a:buClrTx/>
              <a:buSzTx/>
              <a:buFontTx/>
              <a:buNone/>
              <a:tabLst/>
              <a:defRPr/>
            </a:pPr>
            <a:endParaRPr kumimoji="0" lang="en-US" sz="2000" b="1" i="1" u="none" strike="noStrike" kern="1200" cap="none" spc="0" normalizeH="0" baseline="0" noProof="0" dirty="0">
              <a:ln>
                <a:noFill/>
              </a:ln>
              <a:solidFill>
                <a:srgbClr val="000000">
                  <a:lumMod val="50000"/>
                  <a:lumOff val="50000"/>
                </a:srgbClr>
              </a:solidFill>
              <a:effectLst/>
              <a:uLnTx/>
              <a:uFillTx/>
              <a:latin typeface="Calibri" panose="020F0502020204030204" pitchFamily="34" charset="0"/>
              <a:ea typeface="+mn-ea"/>
              <a:cs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fld id="{35CC764F-34DD-40DB-B424-6CB46B067597}" type="slidenum">
              <a:rPr lang="en-US" altLang="en-US" smtClean="0"/>
              <a:pPr/>
              <a:t>10</a:t>
            </a:fld>
            <a:endParaRPr lang="en-US" altLang="en-US" dirty="0"/>
          </a:p>
        </p:txBody>
      </p:sp>
      <p:sp>
        <p:nvSpPr>
          <p:cNvPr id="4" name="Title 3"/>
          <p:cNvSpPr>
            <a:spLocks noGrp="1"/>
          </p:cNvSpPr>
          <p:nvPr>
            <p:ph type="title"/>
          </p:nvPr>
        </p:nvSpPr>
        <p:spPr>
          <a:xfrm>
            <a:off x="531204" y="600274"/>
            <a:ext cx="8081592" cy="619048"/>
          </a:xfrm>
        </p:spPr>
        <p:txBody>
          <a:bodyPr/>
          <a:lstStyle/>
          <a:p>
            <a:r>
              <a:rPr lang="en-US" dirty="0"/>
              <a:t>Reform #3: New Governance to Support Energy Transition</a:t>
            </a:r>
          </a:p>
        </p:txBody>
      </p:sp>
      <p:sp>
        <p:nvSpPr>
          <p:cNvPr id="6" name="Content Placeholder 1"/>
          <p:cNvSpPr txBox="1">
            <a:spLocks/>
          </p:cNvSpPr>
          <p:nvPr/>
        </p:nvSpPr>
        <p:spPr>
          <a:xfrm>
            <a:off x="397764" y="1285668"/>
            <a:ext cx="8348472" cy="5194508"/>
          </a:xfrm>
          <a:prstGeom prst="rect">
            <a:avLst/>
          </a:prstGeom>
        </p:spPr>
        <p:txBody>
          <a:bodyPr/>
          <a:lstStyle>
            <a:lvl1pPr marL="228600" indent="-228600" algn="l" rtl="0" eaLnBrk="1" fontAlgn="base" hangingPunct="1">
              <a:spcBef>
                <a:spcPct val="100000"/>
              </a:spcBef>
              <a:spcAft>
                <a:spcPct val="0"/>
              </a:spcAft>
              <a:buClr>
                <a:srgbClr val="0033CC"/>
              </a:buClr>
              <a:buChar char="•"/>
              <a:defRPr sz="2400" b="1">
                <a:solidFill>
                  <a:schemeClr val="tx1"/>
                </a:solidFill>
                <a:latin typeface="Calibri" panose="020F0502020204030204" pitchFamily="34" charset="0"/>
                <a:ea typeface="+mn-ea"/>
                <a:cs typeface="+mn-cs"/>
              </a:defRPr>
            </a:lvl1pPr>
            <a:lvl2pPr marL="576263" indent="-233363" algn="l" rtl="0" eaLnBrk="1" fontAlgn="base" hangingPunct="1">
              <a:spcBef>
                <a:spcPct val="20000"/>
              </a:spcBef>
              <a:spcAft>
                <a:spcPct val="0"/>
              </a:spcAft>
              <a:buClr>
                <a:srgbClr val="0033CC"/>
              </a:buClr>
              <a:buFont typeface="Arial" charset="0"/>
              <a:buChar char="–"/>
              <a:defRPr sz="2000">
                <a:solidFill>
                  <a:schemeClr val="tx1"/>
                </a:solidFill>
                <a:latin typeface="Calibri" panose="020F0502020204030204" pitchFamily="34" charset="0"/>
                <a:cs typeface="+mn-cs"/>
              </a:defRPr>
            </a:lvl2pPr>
            <a:lvl3pPr marL="914400" indent="-223838" algn="l" rtl="0" eaLnBrk="1" fontAlgn="base" hangingPunct="1">
              <a:spcBef>
                <a:spcPct val="20000"/>
              </a:spcBef>
              <a:spcAft>
                <a:spcPct val="0"/>
              </a:spcAft>
              <a:buClr>
                <a:srgbClr val="0033CC"/>
              </a:buClr>
              <a:buChar char="•"/>
              <a:defRPr sz="2000">
                <a:solidFill>
                  <a:schemeClr val="tx1"/>
                </a:solidFill>
                <a:latin typeface="Calibri" panose="020F0502020204030204" pitchFamily="34" charset="0"/>
                <a:cs typeface="+mn-cs"/>
              </a:defRPr>
            </a:lvl3pPr>
            <a:lvl4pPr marL="1262063" indent="-233363" algn="l" rtl="0" eaLnBrk="1" fontAlgn="base" hangingPunct="1">
              <a:spcBef>
                <a:spcPct val="20000"/>
              </a:spcBef>
              <a:spcAft>
                <a:spcPct val="0"/>
              </a:spcAft>
              <a:buClr>
                <a:srgbClr val="0033CC"/>
              </a:buClr>
              <a:buChar char="–"/>
              <a:defRPr sz="2000">
                <a:solidFill>
                  <a:schemeClr val="tx1"/>
                </a:solidFill>
                <a:latin typeface="Calibri" panose="020F0502020204030204" pitchFamily="34" charset="0"/>
                <a:cs typeface="+mn-cs"/>
              </a:defRPr>
            </a:lvl4pPr>
            <a:lvl5pPr marL="1600200" indent="-223838" algn="l" rtl="0" eaLnBrk="1" fontAlgn="base" hangingPunct="1">
              <a:spcBef>
                <a:spcPct val="20000"/>
              </a:spcBef>
              <a:spcAft>
                <a:spcPct val="0"/>
              </a:spcAft>
              <a:buClr>
                <a:srgbClr val="0033CC"/>
              </a:buClr>
              <a:buChar char="»"/>
              <a:defRPr sz="2000">
                <a:solidFill>
                  <a:schemeClr val="tx1"/>
                </a:solidFill>
                <a:latin typeface="Calibri" panose="020F0502020204030204" pitchFamily="34" charset="0"/>
                <a:cs typeface="+mn-cs"/>
              </a:defRPr>
            </a:lvl5pPr>
            <a:lvl6pPr marL="2057400" indent="-223838" algn="l" rtl="0" eaLnBrk="1" fontAlgn="base" hangingPunct="1">
              <a:spcBef>
                <a:spcPct val="20000"/>
              </a:spcBef>
              <a:spcAft>
                <a:spcPct val="0"/>
              </a:spcAft>
              <a:buClr>
                <a:srgbClr val="0033CC"/>
              </a:buClr>
              <a:buChar char="»"/>
              <a:defRPr sz="2000">
                <a:solidFill>
                  <a:schemeClr val="tx1"/>
                </a:solidFill>
                <a:latin typeface="+mn-lt"/>
                <a:cs typeface="+mn-cs"/>
              </a:defRPr>
            </a:lvl6pPr>
            <a:lvl7pPr marL="2514600" indent="-223838" algn="l" rtl="0" eaLnBrk="1" fontAlgn="base" hangingPunct="1">
              <a:spcBef>
                <a:spcPct val="20000"/>
              </a:spcBef>
              <a:spcAft>
                <a:spcPct val="0"/>
              </a:spcAft>
              <a:buClr>
                <a:srgbClr val="0033CC"/>
              </a:buClr>
              <a:buChar char="»"/>
              <a:defRPr sz="2000">
                <a:solidFill>
                  <a:schemeClr val="tx1"/>
                </a:solidFill>
                <a:latin typeface="+mn-lt"/>
                <a:cs typeface="+mn-cs"/>
              </a:defRPr>
            </a:lvl7pPr>
            <a:lvl8pPr marL="2971800" indent="-223838" algn="l" rtl="0" eaLnBrk="1" fontAlgn="base" hangingPunct="1">
              <a:spcBef>
                <a:spcPct val="20000"/>
              </a:spcBef>
              <a:spcAft>
                <a:spcPct val="0"/>
              </a:spcAft>
              <a:buClr>
                <a:srgbClr val="0033CC"/>
              </a:buClr>
              <a:buChar char="»"/>
              <a:defRPr sz="2000">
                <a:solidFill>
                  <a:schemeClr val="tx1"/>
                </a:solidFill>
                <a:latin typeface="+mn-lt"/>
                <a:cs typeface="+mn-cs"/>
              </a:defRPr>
            </a:lvl8pPr>
            <a:lvl9pPr marL="3429000" indent="-223838" algn="l" rtl="0" eaLnBrk="1" fontAlgn="base" hangingPunct="1">
              <a:spcBef>
                <a:spcPct val="20000"/>
              </a:spcBef>
              <a:spcAft>
                <a:spcPct val="0"/>
              </a:spcAft>
              <a:buClr>
                <a:srgbClr val="0033CC"/>
              </a:buClr>
              <a:buChar char="»"/>
              <a:defRPr sz="2000">
                <a:solidFill>
                  <a:schemeClr val="tx1"/>
                </a:solidFill>
                <a:latin typeface="+mn-lt"/>
                <a:cs typeface="+mn-cs"/>
              </a:defRPr>
            </a:lvl9pPr>
          </a:lstStyle>
          <a:p>
            <a:pPr marL="171450" indent="-171450">
              <a:spcBef>
                <a:spcPts val="1200"/>
              </a:spcBef>
            </a:pPr>
            <a:endParaRPr lang="en-US" sz="1600" kern="0" dirty="0">
              <a:cs typeface="Times New Roman" panose="02020603050405020304" pitchFamily="18" charset="0"/>
            </a:endParaRPr>
          </a:p>
        </p:txBody>
      </p:sp>
      <p:sp>
        <p:nvSpPr>
          <p:cNvPr id="7" name="Content Placeholder 1">
            <a:extLst>
              <a:ext uri="{FF2B5EF4-FFF2-40B4-BE49-F238E27FC236}">
                <a16:creationId xmlns:a16="http://schemas.microsoft.com/office/drawing/2014/main" id="{2F4C4C40-47D5-4C82-A0BB-408C607C79BE}"/>
              </a:ext>
            </a:extLst>
          </p:cNvPr>
          <p:cNvSpPr txBox="1">
            <a:spLocks/>
          </p:cNvSpPr>
          <p:nvPr/>
        </p:nvSpPr>
        <p:spPr bwMode="auto">
          <a:xfrm>
            <a:off x="531204" y="1563541"/>
            <a:ext cx="8215032" cy="51945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rmAutofit/>
          </a:bodyPr>
          <a:lstStyle>
            <a:lvl1pPr marL="228600" indent="-228600" algn="l" rtl="0" eaLnBrk="1" fontAlgn="base" hangingPunct="1">
              <a:spcBef>
                <a:spcPct val="100000"/>
              </a:spcBef>
              <a:spcAft>
                <a:spcPct val="0"/>
              </a:spcAft>
              <a:buClr>
                <a:srgbClr val="0033CC"/>
              </a:buClr>
              <a:buChar char="•"/>
              <a:defRPr sz="2400" b="1">
                <a:solidFill>
                  <a:schemeClr val="tx1"/>
                </a:solidFill>
                <a:latin typeface="Calibri" panose="020F0502020204030204" pitchFamily="34" charset="0"/>
                <a:ea typeface="+mn-ea"/>
                <a:cs typeface="+mn-cs"/>
              </a:defRPr>
            </a:lvl1pPr>
            <a:lvl2pPr marL="576263" indent="-233363" algn="l" rtl="0" eaLnBrk="1" fontAlgn="base" hangingPunct="1">
              <a:spcBef>
                <a:spcPct val="20000"/>
              </a:spcBef>
              <a:spcAft>
                <a:spcPct val="0"/>
              </a:spcAft>
              <a:buClr>
                <a:srgbClr val="0033CC"/>
              </a:buClr>
              <a:buFont typeface="Arial" charset="0"/>
              <a:buChar char="–"/>
              <a:defRPr sz="2000">
                <a:solidFill>
                  <a:schemeClr val="tx1"/>
                </a:solidFill>
                <a:latin typeface="Calibri" panose="020F0502020204030204" pitchFamily="34" charset="0"/>
                <a:cs typeface="+mn-cs"/>
              </a:defRPr>
            </a:lvl2pPr>
            <a:lvl3pPr marL="914400" indent="-223838" algn="l" rtl="0" eaLnBrk="1" fontAlgn="base" hangingPunct="1">
              <a:spcBef>
                <a:spcPct val="20000"/>
              </a:spcBef>
              <a:spcAft>
                <a:spcPct val="0"/>
              </a:spcAft>
              <a:buClr>
                <a:srgbClr val="0033CC"/>
              </a:buClr>
              <a:buChar char="•"/>
              <a:defRPr sz="2000">
                <a:solidFill>
                  <a:schemeClr val="tx1"/>
                </a:solidFill>
                <a:latin typeface="Calibri" panose="020F0502020204030204" pitchFamily="34" charset="0"/>
                <a:cs typeface="+mn-cs"/>
              </a:defRPr>
            </a:lvl3pPr>
            <a:lvl4pPr marL="1262063" indent="-233363" algn="l" rtl="0" eaLnBrk="1" fontAlgn="base" hangingPunct="1">
              <a:spcBef>
                <a:spcPct val="20000"/>
              </a:spcBef>
              <a:spcAft>
                <a:spcPct val="0"/>
              </a:spcAft>
              <a:buClr>
                <a:srgbClr val="0033CC"/>
              </a:buClr>
              <a:buChar char="–"/>
              <a:defRPr sz="2000">
                <a:solidFill>
                  <a:schemeClr val="tx1"/>
                </a:solidFill>
                <a:latin typeface="Calibri" panose="020F0502020204030204" pitchFamily="34" charset="0"/>
                <a:cs typeface="+mn-cs"/>
              </a:defRPr>
            </a:lvl4pPr>
            <a:lvl5pPr marL="1600200" indent="-223838" algn="l" rtl="0" eaLnBrk="1" fontAlgn="base" hangingPunct="1">
              <a:spcBef>
                <a:spcPct val="20000"/>
              </a:spcBef>
              <a:spcAft>
                <a:spcPct val="0"/>
              </a:spcAft>
              <a:buClr>
                <a:srgbClr val="0033CC"/>
              </a:buClr>
              <a:buChar char="»"/>
              <a:defRPr sz="2000">
                <a:solidFill>
                  <a:schemeClr val="tx1"/>
                </a:solidFill>
                <a:latin typeface="Calibri" panose="020F0502020204030204" pitchFamily="34" charset="0"/>
                <a:cs typeface="+mn-cs"/>
              </a:defRPr>
            </a:lvl5pPr>
            <a:lvl6pPr marL="2057400" indent="-223838" algn="l" rtl="0" eaLnBrk="1" fontAlgn="base" hangingPunct="1">
              <a:spcBef>
                <a:spcPct val="20000"/>
              </a:spcBef>
              <a:spcAft>
                <a:spcPct val="0"/>
              </a:spcAft>
              <a:buClr>
                <a:srgbClr val="0033CC"/>
              </a:buClr>
              <a:buChar char="»"/>
              <a:defRPr sz="2000">
                <a:solidFill>
                  <a:schemeClr val="tx1"/>
                </a:solidFill>
                <a:latin typeface="+mn-lt"/>
                <a:cs typeface="+mn-cs"/>
              </a:defRPr>
            </a:lvl6pPr>
            <a:lvl7pPr marL="2514600" indent="-223838" algn="l" rtl="0" eaLnBrk="1" fontAlgn="base" hangingPunct="1">
              <a:spcBef>
                <a:spcPct val="20000"/>
              </a:spcBef>
              <a:spcAft>
                <a:spcPct val="0"/>
              </a:spcAft>
              <a:buClr>
                <a:srgbClr val="0033CC"/>
              </a:buClr>
              <a:buChar char="»"/>
              <a:defRPr sz="2000">
                <a:solidFill>
                  <a:schemeClr val="tx1"/>
                </a:solidFill>
                <a:latin typeface="+mn-lt"/>
                <a:cs typeface="+mn-cs"/>
              </a:defRPr>
            </a:lvl7pPr>
            <a:lvl8pPr marL="2971800" indent="-223838" algn="l" rtl="0" eaLnBrk="1" fontAlgn="base" hangingPunct="1">
              <a:spcBef>
                <a:spcPct val="20000"/>
              </a:spcBef>
              <a:spcAft>
                <a:spcPct val="0"/>
              </a:spcAft>
              <a:buClr>
                <a:srgbClr val="0033CC"/>
              </a:buClr>
              <a:buChar char="»"/>
              <a:defRPr sz="2000">
                <a:solidFill>
                  <a:schemeClr val="tx1"/>
                </a:solidFill>
                <a:latin typeface="+mn-lt"/>
                <a:cs typeface="+mn-cs"/>
              </a:defRPr>
            </a:lvl8pPr>
            <a:lvl9pPr marL="3429000" indent="-223838" algn="l" rtl="0" eaLnBrk="1" fontAlgn="base" hangingPunct="1">
              <a:spcBef>
                <a:spcPct val="20000"/>
              </a:spcBef>
              <a:spcAft>
                <a:spcPct val="0"/>
              </a:spcAft>
              <a:buClr>
                <a:srgbClr val="0033CC"/>
              </a:buClr>
              <a:buChar char="»"/>
              <a:defRPr sz="2000">
                <a:solidFill>
                  <a:schemeClr val="tx1"/>
                </a:solidFill>
                <a:latin typeface="+mn-lt"/>
                <a:cs typeface="+mn-cs"/>
              </a:defRPr>
            </a:lvl9pPr>
          </a:lstStyle>
          <a:p>
            <a:r>
              <a:rPr lang="en-US" sz="1800" kern="0" dirty="0"/>
              <a:t>Objective:  </a:t>
            </a:r>
            <a:r>
              <a:rPr lang="en-US" sz="1800" b="0" dirty="0"/>
              <a:t>Adjust the ISO-NE’s governance structure and mission to support States’ needs</a:t>
            </a:r>
          </a:p>
          <a:p>
            <a:r>
              <a:rPr lang="en-US" sz="1800" kern="0" dirty="0"/>
              <a:t>Recommendation</a:t>
            </a:r>
            <a:r>
              <a:rPr lang="en-US" sz="1800" b="0" kern="0" dirty="0"/>
              <a:t>: </a:t>
            </a:r>
            <a:r>
              <a:rPr lang="en-US" sz="1800" b="0" i="1" kern="0" dirty="0"/>
              <a:t>Explore changes after analyzing the following:</a:t>
            </a:r>
          </a:p>
          <a:p>
            <a:pPr lvl="1"/>
            <a:r>
              <a:rPr lang="en-US" sz="1800" dirty="0"/>
              <a:t>As part of this process, NESCOE seeks to explore reform of ISO-NE governance to achieve greater transparency around decision-making, with a needed focus on </a:t>
            </a:r>
          </a:p>
          <a:p>
            <a:pPr lvl="2"/>
            <a:r>
              <a:rPr lang="en-US" sz="1800" dirty="0"/>
              <a:t>Consumer cost concerns</a:t>
            </a:r>
          </a:p>
          <a:p>
            <a:pPr lvl="2"/>
            <a:r>
              <a:rPr lang="en-US" sz="1800" dirty="0"/>
              <a:t>Support for States’ energy and environmental laws</a:t>
            </a:r>
          </a:p>
          <a:p>
            <a:pPr lvl="1"/>
            <a:endParaRPr lang="en-US" sz="1050" b="0" dirty="0"/>
          </a:p>
        </p:txBody>
      </p:sp>
    </p:spTree>
    <p:extLst>
      <p:ext uri="{BB962C8B-B14F-4D97-AF65-F5344CB8AC3E}">
        <p14:creationId xmlns:p14="http://schemas.microsoft.com/office/powerpoint/2010/main" val="40803132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fld id="{35CC764F-34DD-40DB-B424-6CB46B067597}" type="slidenum">
              <a:rPr lang="en-US" altLang="en-US" smtClean="0"/>
              <a:pPr/>
              <a:t>11</a:t>
            </a:fld>
            <a:endParaRPr lang="en-US" altLang="en-US" dirty="0"/>
          </a:p>
        </p:txBody>
      </p:sp>
      <p:sp>
        <p:nvSpPr>
          <p:cNvPr id="4" name="Title 3"/>
          <p:cNvSpPr>
            <a:spLocks noGrp="1"/>
          </p:cNvSpPr>
          <p:nvPr>
            <p:ph type="title"/>
          </p:nvPr>
        </p:nvSpPr>
        <p:spPr>
          <a:xfrm>
            <a:off x="397764" y="585926"/>
            <a:ext cx="8081592" cy="619048"/>
          </a:xfrm>
        </p:spPr>
        <p:txBody>
          <a:bodyPr/>
          <a:lstStyle/>
          <a:p>
            <a:r>
              <a:rPr lang="en-US" dirty="0"/>
              <a:t>Next Steps</a:t>
            </a:r>
          </a:p>
        </p:txBody>
      </p:sp>
      <p:sp>
        <p:nvSpPr>
          <p:cNvPr id="6" name="Content Placeholder 1"/>
          <p:cNvSpPr txBox="1">
            <a:spLocks/>
          </p:cNvSpPr>
          <p:nvPr/>
        </p:nvSpPr>
        <p:spPr>
          <a:xfrm>
            <a:off x="397764" y="1285668"/>
            <a:ext cx="8348472" cy="5194508"/>
          </a:xfrm>
          <a:prstGeom prst="rect">
            <a:avLst/>
          </a:prstGeom>
        </p:spPr>
        <p:txBody>
          <a:bodyPr/>
          <a:lstStyle>
            <a:lvl1pPr marL="228600" indent="-228600" algn="l" rtl="0" eaLnBrk="1" fontAlgn="base" hangingPunct="1">
              <a:spcBef>
                <a:spcPct val="100000"/>
              </a:spcBef>
              <a:spcAft>
                <a:spcPct val="0"/>
              </a:spcAft>
              <a:buClr>
                <a:srgbClr val="0033CC"/>
              </a:buClr>
              <a:buChar char="•"/>
              <a:defRPr sz="2400" b="1">
                <a:solidFill>
                  <a:schemeClr val="tx1"/>
                </a:solidFill>
                <a:latin typeface="Calibri" panose="020F0502020204030204" pitchFamily="34" charset="0"/>
                <a:ea typeface="+mn-ea"/>
                <a:cs typeface="+mn-cs"/>
              </a:defRPr>
            </a:lvl1pPr>
            <a:lvl2pPr marL="576263" indent="-233363" algn="l" rtl="0" eaLnBrk="1" fontAlgn="base" hangingPunct="1">
              <a:spcBef>
                <a:spcPct val="20000"/>
              </a:spcBef>
              <a:spcAft>
                <a:spcPct val="0"/>
              </a:spcAft>
              <a:buClr>
                <a:srgbClr val="0033CC"/>
              </a:buClr>
              <a:buFont typeface="Arial" charset="0"/>
              <a:buChar char="–"/>
              <a:defRPr sz="2000">
                <a:solidFill>
                  <a:schemeClr val="tx1"/>
                </a:solidFill>
                <a:latin typeface="Calibri" panose="020F0502020204030204" pitchFamily="34" charset="0"/>
                <a:cs typeface="+mn-cs"/>
              </a:defRPr>
            </a:lvl2pPr>
            <a:lvl3pPr marL="914400" indent="-223838" algn="l" rtl="0" eaLnBrk="1" fontAlgn="base" hangingPunct="1">
              <a:spcBef>
                <a:spcPct val="20000"/>
              </a:spcBef>
              <a:spcAft>
                <a:spcPct val="0"/>
              </a:spcAft>
              <a:buClr>
                <a:srgbClr val="0033CC"/>
              </a:buClr>
              <a:buChar char="•"/>
              <a:defRPr sz="2000">
                <a:solidFill>
                  <a:schemeClr val="tx1"/>
                </a:solidFill>
                <a:latin typeface="Calibri" panose="020F0502020204030204" pitchFamily="34" charset="0"/>
                <a:cs typeface="+mn-cs"/>
              </a:defRPr>
            </a:lvl3pPr>
            <a:lvl4pPr marL="1262063" indent="-233363" algn="l" rtl="0" eaLnBrk="1" fontAlgn="base" hangingPunct="1">
              <a:spcBef>
                <a:spcPct val="20000"/>
              </a:spcBef>
              <a:spcAft>
                <a:spcPct val="0"/>
              </a:spcAft>
              <a:buClr>
                <a:srgbClr val="0033CC"/>
              </a:buClr>
              <a:buChar char="–"/>
              <a:defRPr sz="2000">
                <a:solidFill>
                  <a:schemeClr val="tx1"/>
                </a:solidFill>
                <a:latin typeface="Calibri" panose="020F0502020204030204" pitchFamily="34" charset="0"/>
                <a:cs typeface="+mn-cs"/>
              </a:defRPr>
            </a:lvl4pPr>
            <a:lvl5pPr marL="1600200" indent="-223838" algn="l" rtl="0" eaLnBrk="1" fontAlgn="base" hangingPunct="1">
              <a:spcBef>
                <a:spcPct val="20000"/>
              </a:spcBef>
              <a:spcAft>
                <a:spcPct val="0"/>
              </a:spcAft>
              <a:buClr>
                <a:srgbClr val="0033CC"/>
              </a:buClr>
              <a:buChar char="»"/>
              <a:defRPr sz="2000">
                <a:solidFill>
                  <a:schemeClr val="tx1"/>
                </a:solidFill>
                <a:latin typeface="Calibri" panose="020F0502020204030204" pitchFamily="34" charset="0"/>
                <a:cs typeface="+mn-cs"/>
              </a:defRPr>
            </a:lvl5pPr>
            <a:lvl6pPr marL="2057400" indent="-223838" algn="l" rtl="0" eaLnBrk="1" fontAlgn="base" hangingPunct="1">
              <a:spcBef>
                <a:spcPct val="20000"/>
              </a:spcBef>
              <a:spcAft>
                <a:spcPct val="0"/>
              </a:spcAft>
              <a:buClr>
                <a:srgbClr val="0033CC"/>
              </a:buClr>
              <a:buChar char="»"/>
              <a:defRPr sz="2000">
                <a:solidFill>
                  <a:schemeClr val="tx1"/>
                </a:solidFill>
                <a:latin typeface="+mn-lt"/>
                <a:cs typeface="+mn-cs"/>
              </a:defRPr>
            </a:lvl6pPr>
            <a:lvl7pPr marL="2514600" indent="-223838" algn="l" rtl="0" eaLnBrk="1" fontAlgn="base" hangingPunct="1">
              <a:spcBef>
                <a:spcPct val="20000"/>
              </a:spcBef>
              <a:spcAft>
                <a:spcPct val="0"/>
              </a:spcAft>
              <a:buClr>
                <a:srgbClr val="0033CC"/>
              </a:buClr>
              <a:buChar char="»"/>
              <a:defRPr sz="2000">
                <a:solidFill>
                  <a:schemeClr val="tx1"/>
                </a:solidFill>
                <a:latin typeface="+mn-lt"/>
                <a:cs typeface="+mn-cs"/>
              </a:defRPr>
            </a:lvl7pPr>
            <a:lvl8pPr marL="2971800" indent="-223838" algn="l" rtl="0" eaLnBrk="1" fontAlgn="base" hangingPunct="1">
              <a:spcBef>
                <a:spcPct val="20000"/>
              </a:spcBef>
              <a:spcAft>
                <a:spcPct val="0"/>
              </a:spcAft>
              <a:buClr>
                <a:srgbClr val="0033CC"/>
              </a:buClr>
              <a:buChar char="»"/>
              <a:defRPr sz="2000">
                <a:solidFill>
                  <a:schemeClr val="tx1"/>
                </a:solidFill>
                <a:latin typeface="+mn-lt"/>
                <a:cs typeface="+mn-cs"/>
              </a:defRPr>
            </a:lvl8pPr>
            <a:lvl9pPr marL="3429000" indent="-223838" algn="l" rtl="0" eaLnBrk="1" fontAlgn="base" hangingPunct="1">
              <a:spcBef>
                <a:spcPct val="20000"/>
              </a:spcBef>
              <a:spcAft>
                <a:spcPct val="0"/>
              </a:spcAft>
              <a:buClr>
                <a:srgbClr val="0033CC"/>
              </a:buClr>
              <a:buChar char="»"/>
              <a:defRPr sz="2000">
                <a:solidFill>
                  <a:schemeClr val="tx1"/>
                </a:solidFill>
                <a:latin typeface="+mn-lt"/>
                <a:cs typeface="+mn-cs"/>
              </a:defRPr>
            </a:lvl9pPr>
          </a:lstStyle>
          <a:p>
            <a:pPr marL="171450" indent="-171450">
              <a:spcBef>
                <a:spcPts val="1200"/>
              </a:spcBef>
            </a:pPr>
            <a:endParaRPr lang="en-US" sz="1600" kern="0" dirty="0">
              <a:cs typeface="Times New Roman" panose="02020603050405020304" pitchFamily="18" charset="0"/>
            </a:endParaRPr>
          </a:p>
        </p:txBody>
      </p:sp>
      <p:sp>
        <p:nvSpPr>
          <p:cNvPr id="8" name="Content Placeholder 1"/>
          <p:cNvSpPr>
            <a:spLocks noGrp="1"/>
          </p:cNvSpPr>
          <p:nvPr>
            <p:ph sz="quarter" idx="4294967295"/>
          </p:nvPr>
        </p:nvSpPr>
        <p:spPr>
          <a:xfrm>
            <a:off x="179768" y="1285668"/>
            <a:ext cx="8653571" cy="5438776"/>
          </a:xfrm>
          <a:prstGeom prst="rect">
            <a:avLst/>
          </a:prstGeom>
        </p:spPr>
        <p:txBody>
          <a:bodyPr>
            <a:normAutofit/>
          </a:bodyPr>
          <a:lstStyle/>
          <a:p>
            <a:endParaRPr lang="en-US" sz="1800" b="0" dirty="0"/>
          </a:p>
          <a:p>
            <a:pPr marL="0" indent="0">
              <a:buNone/>
            </a:pPr>
            <a:endParaRPr lang="en-US" sz="2000" b="0" dirty="0"/>
          </a:p>
          <a:p>
            <a:pPr marL="0" indent="0">
              <a:buNone/>
            </a:pPr>
            <a:endParaRPr lang="en-US" sz="1600" dirty="0"/>
          </a:p>
          <a:p>
            <a:pPr marL="0" indent="0">
              <a:buNone/>
            </a:pPr>
            <a:endParaRPr lang="en-US" sz="1600" dirty="0"/>
          </a:p>
        </p:txBody>
      </p:sp>
      <p:sp>
        <p:nvSpPr>
          <p:cNvPr id="7" name="Content Placeholder 1">
            <a:extLst>
              <a:ext uri="{FF2B5EF4-FFF2-40B4-BE49-F238E27FC236}">
                <a16:creationId xmlns:a16="http://schemas.microsoft.com/office/drawing/2014/main" id="{2F4C4C40-47D5-4C82-A0BB-408C607C79BE}"/>
              </a:ext>
            </a:extLst>
          </p:cNvPr>
          <p:cNvSpPr txBox="1">
            <a:spLocks/>
          </p:cNvSpPr>
          <p:nvPr/>
        </p:nvSpPr>
        <p:spPr bwMode="auto">
          <a:xfrm>
            <a:off x="485775" y="1319273"/>
            <a:ext cx="8260461" cy="5438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rmAutofit/>
          </a:bodyPr>
          <a:lstStyle>
            <a:lvl1pPr marL="228600" indent="-228600" algn="l" rtl="0" eaLnBrk="1" fontAlgn="base" hangingPunct="1">
              <a:spcBef>
                <a:spcPct val="100000"/>
              </a:spcBef>
              <a:spcAft>
                <a:spcPct val="0"/>
              </a:spcAft>
              <a:buClr>
                <a:srgbClr val="0033CC"/>
              </a:buClr>
              <a:buChar char="•"/>
              <a:defRPr sz="2400" b="1">
                <a:solidFill>
                  <a:schemeClr val="tx1"/>
                </a:solidFill>
                <a:latin typeface="Calibri" panose="020F0502020204030204" pitchFamily="34" charset="0"/>
                <a:ea typeface="+mn-ea"/>
                <a:cs typeface="+mn-cs"/>
              </a:defRPr>
            </a:lvl1pPr>
            <a:lvl2pPr marL="576263" indent="-233363" algn="l" rtl="0" eaLnBrk="1" fontAlgn="base" hangingPunct="1">
              <a:spcBef>
                <a:spcPct val="20000"/>
              </a:spcBef>
              <a:spcAft>
                <a:spcPct val="0"/>
              </a:spcAft>
              <a:buClr>
                <a:srgbClr val="0033CC"/>
              </a:buClr>
              <a:buFont typeface="Arial" charset="0"/>
              <a:buChar char="–"/>
              <a:defRPr sz="2000">
                <a:solidFill>
                  <a:schemeClr val="tx1"/>
                </a:solidFill>
                <a:latin typeface="Calibri" panose="020F0502020204030204" pitchFamily="34" charset="0"/>
                <a:cs typeface="+mn-cs"/>
              </a:defRPr>
            </a:lvl2pPr>
            <a:lvl3pPr marL="914400" indent="-223838" algn="l" rtl="0" eaLnBrk="1" fontAlgn="base" hangingPunct="1">
              <a:spcBef>
                <a:spcPct val="20000"/>
              </a:spcBef>
              <a:spcAft>
                <a:spcPct val="0"/>
              </a:spcAft>
              <a:buClr>
                <a:srgbClr val="0033CC"/>
              </a:buClr>
              <a:buChar char="•"/>
              <a:defRPr sz="2000">
                <a:solidFill>
                  <a:schemeClr val="tx1"/>
                </a:solidFill>
                <a:latin typeface="Calibri" panose="020F0502020204030204" pitchFamily="34" charset="0"/>
                <a:cs typeface="+mn-cs"/>
              </a:defRPr>
            </a:lvl3pPr>
            <a:lvl4pPr marL="1262063" indent="-233363" algn="l" rtl="0" eaLnBrk="1" fontAlgn="base" hangingPunct="1">
              <a:spcBef>
                <a:spcPct val="20000"/>
              </a:spcBef>
              <a:spcAft>
                <a:spcPct val="0"/>
              </a:spcAft>
              <a:buClr>
                <a:srgbClr val="0033CC"/>
              </a:buClr>
              <a:buChar char="–"/>
              <a:defRPr sz="2000">
                <a:solidFill>
                  <a:schemeClr val="tx1"/>
                </a:solidFill>
                <a:latin typeface="Calibri" panose="020F0502020204030204" pitchFamily="34" charset="0"/>
                <a:cs typeface="+mn-cs"/>
              </a:defRPr>
            </a:lvl4pPr>
            <a:lvl5pPr marL="1600200" indent="-223838" algn="l" rtl="0" eaLnBrk="1" fontAlgn="base" hangingPunct="1">
              <a:spcBef>
                <a:spcPct val="20000"/>
              </a:spcBef>
              <a:spcAft>
                <a:spcPct val="0"/>
              </a:spcAft>
              <a:buClr>
                <a:srgbClr val="0033CC"/>
              </a:buClr>
              <a:buChar char="»"/>
              <a:defRPr sz="2000">
                <a:solidFill>
                  <a:schemeClr val="tx1"/>
                </a:solidFill>
                <a:latin typeface="Calibri" panose="020F0502020204030204" pitchFamily="34" charset="0"/>
                <a:cs typeface="+mn-cs"/>
              </a:defRPr>
            </a:lvl5pPr>
            <a:lvl6pPr marL="2057400" indent="-223838" algn="l" rtl="0" eaLnBrk="1" fontAlgn="base" hangingPunct="1">
              <a:spcBef>
                <a:spcPct val="20000"/>
              </a:spcBef>
              <a:spcAft>
                <a:spcPct val="0"/>
              </a:spcAft>
              <a:buClr>
                <a:srgbClr val="0033CC"/>
              </a:buClr>
              <a:buChar char="»"/>
              <a:defRPr sz="2000">
                <a:solidFill>
                  <a:schemeClr val="tx1"/>
                </a:solidFill>
                <a:latin typeface="+mn-lt"/>
                <a:cs typeface="+mn-cs"/>
              </a:defRPr>
            </a:lvl6pPr>
            <a:lvl7pPr marL="2514600" indent="-223838" algn="l" rtl="0" eaLnBrk="1" fontAlgn="base" hangingPunct="1">
              <a:spcBef>
                <a:spcPct val="20000"/>
              </a:spcBef>
              <a:spcAft>
                <a:spcPct val="0"/>
              </a:spcAft>
              <a:buClr>
                <a:srgbClr val="0033CC"/>
              </a:buClr>
              <a:buChar char="»"/>
              <a:defRPr sz="2000">
                <a:solidFill>
                  <a:schemeClr val="tx1"/>
                </a:solidFill>
                <a:latin typeface="+mn-lt"/>
                <a:cs typeface="+mn-cs"/>
              </a:defRPr>
            </a:lvl7pPr>
            <a:lvl8pPr marL="2971800" indent="-223838" algn="l" rtl="0" eaLnBrk="1" fontAlgn="base" hangingPunct="1">
              <a:spcBef>
                <a:spcPct val="20000"/>
              </a:spcBef>
              <a:spcAft>
                <a:spcPct val="0"/>
              </a:spcAft>
              <a:buClr>
                <a:srgbClr val="0033CC"/>
              </a:buClr>
              <a:buChar char="»"/>
              <a:defRPr sz="2000">
                <a:solidFill>
                  <a:schemeClr val="tx1"/>
                </a:solidFill>
                <a:latin typeface="+mn-lt"/>
                <a:cs typeface="+mn-cs"/>
              </a:defRPr>
            </a:lvl8pPr>
            <a:lvl9pPr marL="3429000" indent="-223838" algn="l" rtl="0" eaLnBrk="1" fontAlgn="base" hangingPunct="1">
              <a:spcBef>
                <a:spcPct val="20000"/>
              </a:spcBef>
              <a:spcAft>
                <a:spcPct val="0"/>
              </a:spcAft>
              <a:buClr>
                <a:srgbClr val="0033CC"/>
              </a:buClr>
              <a:buChar char="»"/>
              <a:defRPr sz="2000">
                <a:solidFill>
                  <a:schemeClr val="tx1"/>
                </a:solidFill>
                <a:latin typeface="+mn-lt"/>
                <a:cs typeface="+mn-cs"/>
              </a:defRPr>
            </a:lvl9pPr>
          </a:lstStyle>
          <a:p>
            <a:r>
              <a:rPr lang="en-US" sz="2200" kern="0" dirty="0"/>
              <a:t>Starting in </a:t>
            </a:r>
            <a:r>
              <a:rPr lang="en-US" sz="2200" b="1" kern="0" dirty="0"/>
              <a:t>January 2021: </a:t>
            </a:r>
          </a:p>
          <a:p>
            <a:pPr lvl="1"/>
            <a:r>
              <a:rPr lang="en-US" sz="1800" kern="0" dirty="0"/>
              <a:t>Convene technical conferences to explore potential methods of reform </a:t>
            </a:r>
          </a:p>
          <a:p>
            <a:pPr lvl="2"/>
            <a:r>
              <a:rPr lang="en-US" sz="1800" kern="0" dirty="0"/>
              <a:t>Introduce the principles in the Vision Statement</a:t>
            </a:r>
          </a:p>
          <a:p>
            <a:pPr lvl="2"/>
            <a:r>
              <a:rPr lang="en-US" sz="1800" kern="0" dirty="0"/>
              <a:t>Solicit proposals from interested stakeholders</a:t>
            </a:r>
          </a:p>
          <a:p>
            <a:pPr lvl="2"/>
            <a:r>
              <a:rPr lang="en-US" sz="1800" kern="0" dirty="0"/>
              <a:t>Solicit comments and dialogues with stakeholders</a:t>
            </a:r>
          </a:p>
          <a:p>
            <a:r>
              <a:rPr lang="en-US" sz="2200" kern="0" dirty="0"/>
              <a:t>Last month through March 2021:</a:t>
            </a:r>
          </a:p>
          <a:p>
            <a:pPr lvl="1"/>
            <a:r>
              <a:rPr lang="en-US" sz="1800" kern="0" dirty="0"/>
              <a:t>Explore approaches to achieve the reforms needed</a:t>
            </a:r>
          </a:p>
          <a:p>
            <a:r>
              <a:rPr lang="en-US" sz="2200" b="1" kern="0" dirty="0"/>
              <a:t>Later in 2021:</a:t>
            </a:r>
          </a:p>
          <a:p>
            <a:pPr lvl="1"/>
            <a:r>
              <a:rPr lang="en-US" sz="1800" kern="0" dirty="0"/>
              <a:t>Report back to the Governors on proposed solutions</a:t>
            </a:r>
          </a:p>
          <a:p>
            <a:pPr marL="690562" lvl="2" indent="0">
              <a:buNone/>
            </a:pPr>
            <a:endParaRPr lang="en-US" sz="1800" kern="0" dirty="0"/>
          </a:p>
        </p:txBody>
      </p:sp>
    </p:spTree>
    <p:extLst>
      <p:ext uri="{BB962C8B-B14F-4D97-AF65-F5344CB8AC3E}">
        <p14:creationId xmlns:p14="http://schemas.microsoft.com/office/powerpoint/2010/main" val="25003958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EFD6E08-817C-4764-B9CA-6A69F403C9D4}"/>
              </a:ext>
            </a:extLst>
          </p:cNvPr>
          <p:cNvSpPr>
            <a:spLocks noGrp="1"/>
          </p:cNvSpPr>
          <p:nvPr>
            <p:ph type="sldNum" sz="quarter" idx="11"/>
          </p:nvPr>
        </p:nvSpPr>
        <p:spPr/>
        <p:txBody>
          <a:bodyPr/>
          <a:lstStyle/>
          <a:p>
            <a:fld id="{35CC764F-34DD-40DB-B424-6CB46B067597}" type="slidenum">
              <a:rPr lang="en-US" altLang="en-US" smtClean="0"/>
              <a:pPr/>
              <a:t>12</a:t>
            </a:fld>
            <a:endParaRPr lang="en-US" altLang="en-US" dirty="0"/>
          </a:p>
        </p:txBody>
      </p:sp>
      <p:sp>
        <p:nvSpPr>
          <p:cNvPr id="6" name="TextBox 5">
            <a:extLst>
              <a:ext uri="{FF2B5EF4-FFF2-40B4-BE49-F238E27FC236}">
                <a16:creationId xmlns:a16="http://schemas.microsoft.com/office/drawing/2014/main" id="{D68BA779-2359-4900-A4DF-39CA082DC3E6}"/>
              </a:ext>
            </a:extLst>
          </p:cNvPr>
          <p:cNvSpPr txBox="1"/>
          <p:nvPr/>
        </p:nvSpPr>
        <p:spPr>
          <a:xfrm>
            <a:off x="2961314" y="2793534"/>
            <a:ext cx="3548543" cy="584775"/>
          </a:xfrm>
          <a:prstGeom prst="rect">
            <a:avLst/>
          </a:prstGeom>
          <a:noFill/>
        </p:spPr>
        <p:txBody>
          <a:bodyPr wrap="square" rtlCol="0">
            <a:spAutoFit/>
          </a:bodyPr>
          <a:lstStyle/>
          <a:p>
            <a:pPr algn="ctr"/>
            <a:r>
              <a:rPr lang="en-US" sz="3200" dirty="0"/>
              <a:t>Questions?</a:t>
            </a:r>
          </a:p>
        </p:txBody>
      </p:sp>
    </p:spTree>
    <p:extLst>
      <p:ext uri="{BB962C8B-B14F-4D97-AF65-F5344CB8AC3E}">
        <p14:creationId xmlns:p14="http://schemas.microsoft.com/office/powerpoint/2010/main" val="3337011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2801269-3098-4453-BBD9-9E1C30099B65}"/>
              </a:ext>
            </a:extLst>
          </p:cNvPr>
          <p:cNvSpPr>
            <a:spLocks noGrp="1"/>
          </p:cNvSpPr>
          <p:nvPr>
            <p:ph idx="1"/>
          </p:nvPr>
        </p:nvSpPr>
        <p:spPr/>
        <p:txBody>
          <a:bodyPr/>
          <a:lstStyle/>
          <a:p>
            <a:r>
              <a:rPr lang="en-US" dirty="0"/>
              <a:t>Overall Proposal for Change</a:t>
            </a:r>
          </a:p>
          <a:p>
            <a:r>
              <a:rPr lang="en-US" dirty="0"/>
              <a:t>Wholesale Electricity Market Structure and Design</a:t>
            </a:r>
          </a:p>
          <a:p>
            <a:r>
              <a:rPr lang="en-US" dirty="0"/>
              <a:t>Transmission Planning for the Future</a:t>
            </a:r>
          </a:p>
          <a:p>
            <a:r>
              <a:rPr lang="en-US" dirty="0"/>
              <a:t>ISO-New England’s Governance and Mission</a:t>
            </a:r>
          </a:p>
          <a:p>
            <a:pPr lvl="1"/>
            <a:endParaRPr lang="en-US" dirty="0"/>
          </a:p>
          <a:p>
            <a:endParaRPr lang="en-US" dirty="0"/>
          </a:p>
        </p:txBody>
      </p:sp>
      <p:sp>
        <p:nvSpPr>
          <p:cNvPr id="3" name="Slide Number Placeholder 2">
            <a:extLst>
              <a:ext uri="{FF2B5EF4-FFF2-40B4-BE49-F238E27FC236}">
                <a16:creationId xmlns:a16="http://schemas.microsoft.com/office/drawing/2014/main" id="{95BDF63E-7852-4B7C-9CD2-79F3A1DD254E}"/>
              </a:ext>
            </a:extLst>
          </p:cNvPr>
          <p:cNvSpPr>
            <a:spLocks noGrp="1"/>
          </p:cNvSpPr>
          <p:nvPr>
            <p:ph type="sldNum" sz="quarter" idx="11"/>
          </p:nvPr>
        </p:nvSpPr>
        <p:spPr/>
        <p:txBody>
          <a:bodyPr/>
          <a:lstStyle/>
          <a:p>
            <a:fld id="{35CC764F-34DD-40DB-B424-6CB46B067597}" type="slidenum">
              <a:rPr lang="en-US" altLang="en-US" smtClean="0"/>
              <a:pPr/>
              <a:t>2</a:t>
            </a:fld>
            <a:endParaRPr lang="en-US" altLang="en-US" dirty="0"/>
          </a:p>
        </p:txBody>
      </p:sp>
      <p:sp>
        <p:nvSpPr>
          <p:cNvPr id="4" name="Title 3">
            <a:extLst>
              <a:ext uri="{FF2B5EF4-FFF2-40B4-BE49-F238E27FC236}">
                <a16:creationId xmlns:a16="http://schemas.microsoft.com/office/drawing/2014/main" id="{EA85DE24-056F-4070-ACC2-B9156D429F3C}"/>
              </a:ext>
            </a:extLst>
          </p:cNvPr>
          <p:cNvSpPr>
            <a:spLocks noGrp="1"/>
          </p:cNvSpPr>
          <p:nvPr>
            <p:ph type="title"/>
          </p:nvPr>
        </p:nvSpPr>
        <p:spPr/>
        <p:txBody>
          <a:bodyPr/>
          <a:lstStyle/>
          <a:p>
            <a:r>
              <a:rPr lang="en-US" dirty="0"/>
              <a:t>Content</a:t>
            </a:r>
          </a:p>
        </p:txBody>
      </p:sp>
    </p:spTree>
    <p:extLst>
      <p:ext uri="{BB962C8B-B14F-4D97-AF65-F5344CB8AC3E}">
        <p14:creationId xmlns:p14="http://schemas.microsoft.com/office/powerpoint/2010/main" val="25479640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D84C4D1-35A5-4836-B399-57AF9D9D98CF}"/>
              </a:ext>
            </a:extLst>
          </p:cNvPr>
          <p:cNvSpPr>
            <a:spLocks noGrp="1"/>
          </p:cNvSpPr>
          <p:nvPr>
            <p:ph idx="1"/>
          </p:nvPr>
        </p:nvSpPr>
        <p:spPr>
          <a:xfrm>
            <a:off x="457199" y="1333500"/>
            <a:ext cx="8505825" cy="4221163"/>
          </a:xfrm>
        </p:spPr>
        <p:txBody>
          <a:bodyPr/>
          <a:lstStyle/>
          <a:p>
            <a:r>
              <a:rPr lang="en-US" sz="2000" b="0" dirty="0"/>
              <a:t>To meet New England states’ climate goals at least cost, </a:t>
            </a:r>
            <a:r>
              <a:rPr lang="en-US" sz="2000" dirty="0">
                <a:solidFill>
                  <a:srgbClr val="003399"/>
                </a:solidFill>
              </a:rPr>
              <a:t>we need a regional electricity system operator and planner committed to adapting to New England’s evolving power system needs</a:t>
            </a:r>
            <a:r>
              <a:rPr lang="en-US" sz="2000" b="0" dirty="0"/>
              <a:t>. </a:t>
            </a:r>
          </a:p>
          <a:p>
            <a:pPr marL="342900" lvl="1" indent="0">
              <a:buNone/>
            </a:pPr>
            <a:r>
              <a:rPr lang="en-US" sz="1800" dirty="0"/>
              <a:t>Our Roadmap analysis shows that under all scenarios examined, New England needs:</a:t>
            </a:r>
          </a:p>
          <a:p>
            <a:pPr lvl="2"/>
            <a:r>
              <a:rPr lang="en-US" sz="1800" b="0" dirty="0"/>
              <a:t>1,000-2,000 MW of offshore wind/year; </a:t>
            </a:r>
            <a:r>
              <a:rPr lang="en-US" sz="1800" dirty="0"/>
              <a:t>500–1,000 MW of solar PV/year</a:t>
            </a:r>
          </a:p>
          <a:p>
            <a:pPr lvl="2"/>
            <a:r>
              <a:rPr lang="en-US" sz="1800" dirty="0"/>
              <a:t>New transmission upgrades</a:t>
            </a:r>
            <a:endParaRPr lang="en-US" sz="1800" u="sng" dirty="0"/>
          </a:p>
          <a:p>
            <a:pPr>
              <a:spcBef>
                <a:spcPts val="1200"/>
              </a:spcBef>
            </a:pPr>
            <a:r>
              <a:rPr lang="en-US" sz="2000" b="0" dirty="0"/>
              <a:t>We expect our partner to fully account for state energy and environmental laws, including decarbonization targets, while ensuring system reliability at the lowest cost:</a:t>
            </a:r>
          </a:p>
          <a:p>
            <a:pPr marL="685800" lvl="1" indent="-342900">
              <a:buFont typeface="+mj-lt"/>
              <a:buAutoNum type="arabicPeriod"/>
            </a:pPr>
            <a:r>
              <a:rPr lang="en-US" b="1" dirty="0"/>
              <a:t>Proactively develop market-based mechanisms, </a:t>
            </a:r>
            <a:r>
              <a:rPr lang="en-US" dirty="0"/>
              <a:t>in concert with state policymakers, that facilitate growth in clean energy resources</a:t>
            </a:r>
          </a:p>
          <a:p>
            <a:pPr marL="685800" lvl="1" indent="-342900">
              <a:buFont typeface="+mj-lt"/>
              <a:buAutoNum type="arabicPeriod"/>
            </a:pPr>
            <a:r>
              <a:rPr lang="en-US" b="1" dirty="0"/>
              <a:t>Conduct best-in-class system planning activities </a:t>
            </a:r>
            <a:r>
              <a:rPr lang="en-US" dirty="0"/>
              <a:t>that proactively address our clean energy needs, and </a:t>
            </a:r>
          </a:p>
          <a:p>
            <a:pPr marL="685800" lvl="1" indent="-342900">
              <a:buFont typeface="+mj-lt"/>
              <a:buAutoNum type="arabicPeriod"/>
            </a:pPr>
            <a:r>
              <a:rPr lang="en-US" b="1" dirty="0"/>
              <a:t>Adapt the organizational mission and structure to reflect our energy transition, and maintain a high degree of accountability and transparency </a:t>
            </a:r>
            <a:r>
              <a:rPr lang="en-US" dirty="0"/>
              <a:t>to participating states and other stakeholders</a:t>
            </a:r>
          </a:p>
          <a:p>
            <a:endParaRPr lang="en-US" sz="2800" dirty="0"/>
          </a:p>
        </p:txBody>
      </p:sp>
      <p:sp>
        <p:nvSpPr>
          <p:cNvPr id="3" name="Slide Number Placeholder 2">
            <a:extLst>
              <a:ext uri="{FF2B5EF4-FFF2-40B4-BE49-F238E27FC236}">
                <a16:creationId xmlns:a16="http://schemas.microsoft.com/office/drawing/2014/main" id="{7C39B0CC-22BD-4B32-AF16-4EF9CEA0091A}"/>
              </a:ext>
            </a:extLst>
          </p:cNvPr>
          <p:cNvSpPr>
            <a:spLocks noGrp="1"/>
          </p:cNvSpPr>
          <p:nvPr>
            <p:ph type="sldNum" sz="quarter" idx="11"/>
          </p:nvPr>
        </p:nvSpPr>
        <p:spPr/>
        <p:txBody>
          <a:bodyPr/>
          <a:lstStyle/>
          <a:p>
            <a:fld id="{35CC764F-34DD-40DB-B424-6CB46B067597}" type="slidenum">
              <a:rPr lang="en-US" altLang="en-US" smtClean="0"/>
              <a:pPr/>
              <a:t>3</a:t>
            </a:fld>
            <a:endParaRPr lang="en-US" altLang="en-US" dirty="0"/>
          </a:p>
        </p:txBody>
      </p:sp>
      <p:sp>
        <p:nvSpPr>
          <p:cNvPr id="4" name="Title 3">
            <a:extLst>
              <a:ext uri="{FF2B5EF4-FFF2-40B4-BE49-F238E27FC236}">
                <a16:creationId xmlns:a16="http://schemas.microsoft.com/office/drawing/2014/main" id="{8D9FD44E-D0FB-4D8F-B7B6-D0A49AFFA9BA}"/>
              </a:ext>
            </a:extLst>
          </p:cNvPr>
          <p:cNvSpPr>
            <a:spLocks noGrp="1"/>
          </p:cNvSpPr>
          <p:nvPr>
            <p:ph type="title"/>
          </p:nvPr>
        </p:nvSpPr>
        <p:spPr/>
        <p:txBody>
          <a:bodyPr/>
          <a:lstStyle/>
          <a:p>
            <a:r>
              <a:rPr lang="en-US" dirty="0"/>
              <a:t>Executive Summary: Proposal for Change</a:t>
            </a:r>
          </a:p>
        </p:txBody>
      </p:sp>
    </p:spTree>
    <p:extLst>
      <p:ext uri="{BB962C8B-B14F-4D97-AF65-F5344CB8AC3E}">
        <p14:creationId xmlns:p14="http://schemas.microsoft.com/office/powerpoint/2010/main" val="39739616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C0C92751-81AF-49F4-99AD-316A4A7EEC00}"/>
              </a:ext>
            </a:extLst>
          </p:cNvPr>
          <p:cNvSpPr>
            <a:spLocks noGrp="1"/>
          </p:cNvSpPr>
          <p:nvPr>
            <p:ph type="sldNum" sz="quarter" idx="11"/>
          </p:nvPr>
        </p:nvSpPr>
        <p:spPr/>
        <p:txBody>
          <a:bodyPr/>
          <a:lstStyle/>
          <a:p>
            <a:fld id="{35CC764F-34DD-40DB-B424-6CB46B067597}" type="slidenum">
              <a:rPr lang="en-US" altLang="en-US" smtClean="0"/>
              <a:pPr/>
              <a:t>4</a:t>
            </a:fld>
            <a:endParaRPr lang="en-US" altLang="en-US" dirty="0"/>
          </a:p>
        </p:txBody>
      </p:sp>
      <p:sp>
        <p:nvSpPr>
          <p:cNvPr id="14" name="TextBox 13">
            <a:extLst>
              <a:ext uri="{FF2B5EF4-FFF2-40B4-BE49-F238E27FC236}">
                <a16:creationId xmlns:a16="http://schemas.microsoft.com/office/drawing/2014/main" id="{88A6FF3A-202A-40D4-94C7-4C37042BE5CB}"/>
              </a:ext>
            </a:extLst>
          </p:cNvPr>
          <p:cNvSpPr txBox="1"/>
          <p:nvPr/>
        </p:nvSpPr>
        <p:spPr>
          <a:xfrm>
            <a:off x="2743200" y="2838450"/>
            <a:ext cx="3829050" cy="523220"/>
          </a:xfrm>
          <a:prstGeom prst="rect">
            <a:avLst/>
          </a:prstGeom>
          <a:noFill/>
        </p:spPr>
        <p:txBody>
          <a:bodyPr wrap="square" rtlCol="0">
            <a:spAutoFit/>
          </a:bodyPr>
          <a:lstStyle/>
          <a:p>
            <a:pPr algn="ctr"/>
            <a:r>
              <a:rPr lang="en-US" sz="2800" b="1" dirty="0">
                <a:solidFill>
                  <a:srgbClr val="003399"/>
                </a:solidFill>
              </a:rPr>
              <a:t>Proposed Reforms </a:t>
            </a:r>
          </a:p>
        </p:txBody>
      </p:sp>
    </p:spTree>
    <p:extLst>
      <p:ext uri="{BB962C8B-B14F-4D97-AF65-F5344CB8AC3E}">
        <p14:creationId xmlns:p14="http://schemas.microsoft.com/office/powerpoint/2010/main" val="10732197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111973D-6852-4065-BBEF-9A06BAF28022}"/>
              </a:ext>
            </a:extLst>
          </p:cNvPr>
          <p:cNvSpPr>
            <a:spLocks noGrp="1"/>
          </p:cNvSpPr>
          <p:nvPr>
            <p:ph idx="1"/>
          </p:nvPr>
        </p:nvSpPr>
        <p:spPr>
          <a:xfrm>
            <a:off x="438150" y="1352550"/>
            <a:ext cx="8382000" cy="4221163"/>
          </a:xfrm>
        </p:spPr>
        <p:txBody>
          <a:bodyPr/>
          <a:lstStyle/>
          <a:p>
            <a:r>
              <a:rPr lang="en-US" sz="2000" dirty="0"/>
              <a:t>Low energy and capacity market prices have implications on system reliability (resource adequacy) for New England, recent examples include:</a:t>
            </a:r>
          </a:p>
          <a:p>
            <a:pPr lvl="1"/>
            <a:r>
              <a:rPr lang="en-US" sz="1800" dirty="0"/>
              <a:t>Millstone, the 2,088 MW nuclear plant in Connecticut needed a contract to stay financially viable</a:t>
            </a:r>
          </a:p>
          <a:p>
            <a:pPr lvl="1"/>
            <a:r>
              <a:rPr lang="en-US" sz="1800" dirty="0"/>
              <a:t>Mystic, the 1,700 MW gas plant in Boston needed a contract to continue operation (along with the Everett LNG terminal)</a:t>
            </a:r>
          </a:p>
          <a:p>
            <a:pPr>
              <a:spcBef>
                <a:spcPts val="1200"/>
              </a:spcBef>
            </a:pPr>
            <a:r>
              <a:rPr lang="en-US" sz="2000" dirty="0"/>
              <a:t>However, a new 650 MW gas combined cycle power plant cleared the capacity market and is expected to be built in Connecticut in 2022</a:t>
            </a:r>
          </a:p>
          <a:p>
            <a:endParaRPr lang="en-US" sz="2200" dirty="0"/>
          </a:p>
        </p:txBody>
      </p:sp>
      <p:sp>
        <p:nvSpPr>
          <p:cNvPr id="3" name="Slide Number Placeholder 2">
            <a:extLst>
              <a:ext uri="{FF2B5EF4-FFF2-40B4-BE49-F238E27FC236}">
                <a16:creationId xmlns:a16="http://schemas.microsoft.com/office/drawing/2014/main" id="{D47BAEEE-934D-4CE5-998D-EAE69F306D36}"/>
              </a:ext>
            </a:extLst>
          </p:cNvPr>
          <p:cNvSpPr>
            <a:spLocks noGrp="1"/>
          </p:cNvSpPr>
          <p:nvPr>
            <p:ph type="sldNum" sz="quarter" idx="11"/>
          </p:nvPr>
        </p:nvSpPr>
        <p:spPr/>
        <p:txBody>
          <a:bodyPr/>
          <a:lstStyle/>
          <a:p>
            <a:fld id="{35CC764F-34DD-40DB-B424-6CB46B067597}" type="slidenum">
              <a:rPr lang="en-US" altLang="en-US" smtClean="0"/>
              <a:pPr/>
              <a:t>5</a:t>
            </a:fld>
            <a:endParaRPr lang="en-US" altLang="en-US" dirty="0"/>
          </a:p>
        </p:txBody>
      </p:sp>
      <p:sp>
        <p:nvSpPr>
          <p:cNvPr id="4" name="Title 3">
            <a:extLst>
              <a:ext uri="{FF2B5EF4-FFF2-40B4-BE49-F238E27FC236}">
                <a16:creationId xmlns:a16="http://schemas.microsoft.com/office/drawing/2014/main" id="{4677F25B-3578-4663-9E18-BCB5A0C861C9}"/>
              </a:ext>
            </a:extLst>
          </p:cNvPr>
          <p:cNvSpPr>
            <a:spLocks noGrp="1"/>
          </p:cNvSpPr>
          <p:nvPr>
            <p:ph type="title"/>
          </p:nvPr>
        </p:nvSpPr>
        <p:spPr/>
        <p:txBody>
          <a:bodyPr/>
          <a:lstStyle/>
          <a:p>
            <a:r>
              <a:rPr lang="en-US" dirty="0"/>
              <a:t>Recent New England Market Resource Adequacy Issues</a:t>
            </a:r>
          </a:p>
        </p:txBody>
      </p:sp>
      <p:sp>
        <p:nvSpPr>
          <p:cNvPr id="9" name="Content Placeholder 1">
            <a:extLst>
              <a:ext uri="{FF2B5EF4-FFF2-40B4-BE49-F238E27FC236}">
                <a16:creationId xmlns:a16="http://schemas.microsoft.com/office/drawing/2014/main" id="{3CBFFF31-B416-4284-AEC1-35EEF1E4C635}"/>
              </a:ext>
            </a:extLst>
          </p:cNvPr>
          <p:cNvSpPr txBox="1">
            <a:spLocks/>
          </p:cNvSpPr>
          <p:nvPr/>
        </p:nvSpPr>
        <p:spPr bwMode="auto">
          <a:xfrm>
            <a:off x="442915" y="4069909"/>
            <a:ext cx="3433759" cy="19581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228600" indent="-228600" algn="l" rtl="0" eaLnBrk="1" fontAlgn="base" hangingPunct="1">
              <a:spcBef>
                <a:spcPct val="100000"/>
              </a:spcBef>
              <a:spcAft>
                <a:spcPct val="0"/>
              </a:spcAft>
              <a:buClr>
                <a:srgbClr val="0033CC"/>
              </a:buClr>
              <a:buChar char="•"/>
              <a:defRPr sz="2400" b="1">
                <a:solidFill>
                  <a:schemeClr val="tx1"/>
                </a:solidFill>
                <a:latin typeface="Calibri" panose="020F0502020204030204" pitchFamily="34" charset="0"/>
                <a:ea typeface="+mn-ea"/>
                <a:cs typeface="+mn-cs"/>
              </a:defRPr>
            </a:lvl1pPr>
            <a:lvl2pPr marL="576263" indent="-233363" algn="l" rtl="0" eaLnBrk="1" fontAlgn="base" hangingPunct="1">
              <a:spcBef>
                <a:spcPct val="20000"/>
              </a:spcBef>
              <a:spcAft>
                <a:spcPct val="0"/>
              </a:spcAft>
              <a:buClr>
                <a:srgbClr val="0033CC"/>
              </a:buClr>
              <a:buFont typeface="Arial" charset="0"/>
              <a:buChar char="–"/>
              <a:defRPr sz="2000">
                <a:solidFill>
                  <a:schemeClr val="tx1"/>
                </a:solidFill>
                <a:latin typeface="Calibri" panose="020F0502020204030204" pitchFamily="34" charset="0"/>
                <a:cs typeface="+mn-cs"/>
              </a:defRPr>
            </a:lvl2pPr>
            <a:lvl3pPr marL="914400" indent="-223838" algn="l" rtl="0" eaLnBrk="1" fontAlgn="base" hangingPunct="1">
              <a:spcBef>
                <a:spcPct val="20000"/>
              </a:spcBef>
              <a:spcAft>
                <a:spcPct val="0"/>
              </a:spcAft>
              <a:buClr>
                <a:srgbClr val="0033CC"/>
              </a:buClr>
              <a:buChar char="•"/>
              <a:defRPr sz="2000">
                <a:solidFill>
                  <a:schemeClr val="tx1"/>
                </a:solidFill>
                <a:latin typeface="Calibri" panose="020F0502020204030204" pitchFamily="34" charset="0"/>
                <a:cs typeface="+mn-cs"/>
              </a:defRPr>
            </a:lvl3pPr>
            <a:lvl4pPr marL="1262063" indent="-233363" algn="l" rtl="0" eaLnBrk="1" fontAlgn="base" hangingPunct="1">
              <a:spcBef>
                <a:spcPct val="20000"/>
              </a:spcBef>
              <a:spcAft>
                <a:spcPct val="0"/>
              </a:spcAft>
              <a:buClr>
                <a:srgbClr val="0033CC"/>
              </a:buClr>
              <a:buChar char="–"/>
              <a:defRPr sz="2000">
                <a:solidFill>
                  <a:schemeClr val="tx1"/>
                </a:solidFill>
                <a:latin typeface="Calibri" panose="020F0502020204030204" pitchFamily="34" charset="0"/>
                <a:cs typeface="+mn-cs"/>
              </a:defRPr>
            </a:lvl4pPr>
            <a:lvl5pPr marL="1600200" indent="-223838" algn="l" rtl="0" eaLnBrk="1" fontAlgn="base" hangingPunct="1">
              <a:spcBef>
                <a:spcPct val="20000"/>
              </a:spcBef>
              <a:spcAft>
                <a:spcPct val="0"/>
              </a:spcAft>
              <a:buClr>
                <a:srgbClr val="0033CC"/>
              </a:buClr>
              <a:buChar char="»"/>
              <a:defRPr sz="2000">
                <a:solidFill>
                  <a:schemeClr val="tx1"/>
                </a:solidFill>
                <a:latin typeface="Calibri" panose="020F0502020204030204" pitchFamily="34" charset="0"/>
                <a:cs typeface="+mn-cs"/>
              </a:defRPr>
            </a:lvl5pPr>
            <a:lvl6pPr marL="2057400" indent="-223838" algn="l" rtl="0" eaLnBrk="1" fontAlgn="base" hangingPunct="1">
              <a:spcBef>
                <a:spcPct val="20000"/>
              </a:spcBef>
              <a:spcAft>
                <a:spcPct val="0"/>
              </a:spcAft>
              <a:buClr>
                <a:srgbClr val="0033CC"/>
              </a:buClr>
              <a:buChar char="»"/>
              <a:defRPr sz="2000">
                <a:solidFill>
                  <a:schemeClr val="tx1"/>
                </a:solidFill>
                <a:latin typeface="+mn-lt"/>
                <a:cs typeface="+mn-cs"/>
              </a:defRPr>
            </a:lvl6pPr>
            <a:lvl7pPr marL="2514600" indent="-223838" algn="l" rtl="0" eaLnBrk="1" fontAlgn="base" hangingPunct="1">
              <a:spcBef>
                <a:spcPct val="20000"/>
              </a:spcBef>
              <a:spcAft>
                <a:spcPct val="0"/>
              </a:spcAft>
              <a:buClr>
                <a:srgbClr val="0033CC"/>
              </a:buClr>
              <a:buChar char="»"/>
              <a:defRPr sz="2000">
                <a:solidFill>
                  <a:schemeClr val="tx1"/>
                </a:solidFill>
                <a:latin typeface="+mn-lt"/>
                <a:cs typeface="+mn-cs"/>
              </a:defRPr>
            </a:lvl7pPr>
            <a:lvl8pPr marL="2971800" indent="-223838" algn="l" rtl="0" eaLnBrk="1" fontAlgn="base" hangingPunct="1">
              <a:spcBef>
                <a:spcPct val="20000"/>
              </a:spcBef>
              <a:spcAft>
                <a:spcPct val="0"/>
              </a:spcAft>
              <a:buClr>
                <a:srgbClr val="0033CC"/>
              </a:buClr>
              <a:buChar char="»"/>
              <a:defRPr sz="2000">
                <a:solidFill>
                  <a:schemeClr val="tx1"/>
                </a:solidFill>
                <a:latin typeface="+mn-lt"/>
                <a:cs typeface="+mn-cs"/>
              </a:defRPr>
            </a:lvl8pPr>
            <a:lvl9pPr marL="3429000" indent="-223838" algn="l" rtl="0" eaLnBrk="1" fontAlgn="base" hangingPunct="1">
              <a:spcBef>
                <a:spcPct val="20000"/>
              </a:spcBef>
              <a:spcAft>
                <a:spcPct val="0"/>
              </a:spcAft>
              <a:buClr>
                <a:srgbClr val="0033CC"/>
              </a:buClr>
              <a:buChar char="»"/>
              <a:defRPr sz="2000">
                <a:solidFill>
                  <a:schemeClr val="tx1"/>
                </a:solidFill>
                <a:latin typeface="+mn-lt"/>
                <a:cs typeface="+mn-cs"/>
              </a:defRPr>
            </a:lvl9pPr>
          </a:lstStyle>
          <a:p>
            <a:pPr lvl="1"/>
            <a:r>
              <a:rPr lang="en-US" sz="1800" kern="0" dirty="0"/>
              <a:t>These results show that market design is misaligned with decarbonization laws</a:t>
            </a:r>
          </a:p>
          <a:p>
            <a:pPr lvl="1"/>
            <a:r>
              <a:rPr lang="en-US" sz="1800" kern="0" dirty="0"/>
              <a:t>Increases region’s reliance on gas -fired power plants</a:t>
            </a:r>
          </a:p>
          <a:p>
            <a:pPr lvl="1"/>
            <a:endParaRPr lang="en-US" sz="1800" kern="0" dirty="0"/>
          </a:p>
        </p:txBody>
      </p:sp>
      <p:pic>
        <p:nvPicPr>
          <p:cNvPr id="10" name="Picture 9">
            <a:extLst>
              <a:ext uri="{FF2B5EF4-FFF2-40B4-BE49-F238E27FC236}">
                <a16:creationId xmlns:a16="http://schemas.microsoft.com/office/drawing/2014/main" id="{33214C07-C8E7-499B-A89C-3A82D76FD9D6}"/>
              </a:ext>
            </a:extLst>
          </p:cNvPr>
          <p:cNvPicPr>
            <a:picLocks noChangeAspect="1"/>
          </p:cNvPicPr>
          <p:nvPr/>
        </p:nvPicPr>
        <p:blipFill>
          <a:blip r:embed="rId2"/>
          <a:stretch>
            <a:fillRect/>
          </a:stretch>
        </p:blipFill>
        <p:spPr>
          <a:xfrm>
            <a:off x="3876674" y="4064617"/>
            <a:ext cx="5267326" cy="2588191"/>
          </a:xfrm>
          <a:prstGeom prst="rect">
            <a:avLst/>
          </a:prstGeom>
        </p:spPr>
      </p:pic>
    </p:spTree>
    <p:extLst>
      <p:ext uri="{BB962C8B-B14F-4D97-AF65-F5344CB8AC3E}">
        <p14:creationId xmlns:p14="http://schemas.microsoft.com/office/powerpoint/2010/main" val="3541214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fld id="{35CC764F-34DD-40DB-B424-6CB46B067597}" type="slidenum">
              <a:rPr lang="en-US" altLang="en-US" smtClean="0"/>
              <a:pPr/>
              <a:t>6</a:t>
            </a:fld>
            <a:endParaRPr lang="en-US" altLang="en-US" dirty="0"/>
          </a:p>
        </p:txBody>
      </p:sp>
      <p:sp>
        <p:nvSpPr>
          <p:cNvPr id="4" name="Title 3"/>
          <p:cNvSpPr>
            <a:spLocks noGrp="1"/>
          </p:cNvSpPr>
          <p:nvPr>
            <p:ph type="title"/>
          </p:nvPr>
        </p:nvSpPr>
        <p:spPr>
          <a:xfrm>
            <a:off x="397764" y="585926"/>
            <a:ext cx="8081592" cy="619048"/>
          </a:xfrm>
        </p:spPr>
        <p:txBody>
          <a:bodyPr/>
          <a:lstStyle/>
          <a:p>
            <a:r>
              <a:rPr lang="en-US" dirty="0"/>
              <a:t>Reform #1: Wholesale Electricity Market Structure and Design</a:t>
            </a:r>
          </a:p>
        </p:txBody>
      </p:sp>
      <p:sp>
        <p:nvSpPr>
          <p:cNvPr id="6" name="Content Placeholder 1"/>
          <p:cNvSpPr txBox="1">
            <a:spLocks/>
          </p:cNvSpPr>
          <p:nvPr/>
        </p:nvSpPr>
        <p:spPr>
          <a:xfrm>
            <a:off x="397764" y="1285668"/>
            <a:ext cx="8348472" cy="5194508"/>
          </a:xfrm>
          <a:prstGeom prst="rect">
            <a:avLst/>
          </a:prstGeom>
        </p:spPr>
        <p:txBody>
          <a:bodyPr/>
          <a:lstStyle>
            <a:lvl1pPr marL="228600" indent="-228600" algn="l" rtl="0" eaLnBrk="1" fontAlgn="base" hangingPunct="1">
              <a:spcBef>
                <a:spcPct val="100000"/>
              </a:spcBef>
              <a:spcAft>
                <a:spcPct val="0"/>
              </a:spcAft>
              <a:buClr>
                <a:srgbClr val="0033CC"/>
              </a:buClr>
              <a:buChar char="•"/>
              <a:defRPr sz="2400" b="1">
                <a:solidFill>
                  <a:schemeClr val="tx1"/>
                </a:solidFill>
                <a:latin typeface="Calibri" panose="020F0502020204030204" pitchFamily="34" charset="0"/>
                <a:ea typeface="+mn-ea"/>
                <a:cs typeface="+mn-cs"/>
              </a:defRPr>
            </a:lvl1pPr>
            <a:lvl2pPr marL="576263" indent="-233363" algn="l" rtl="0" eaLnBrk="1" fontAlgn="base" hangingPunct="1">
              <a:spcBef>
                <a:spcPct val="20000"/>
              </a:spcBef>
              <a:spcAft>
                <a:spcPct val="0"/>
              </a:spcAft>
              <a:buClr>
                <a:srgbClr val="0033CC"/>
              </a:buClr>
              <a:buFont typeface="Arial" charset="0"/>
              <a:buChar char="–"/>
              <a:defRPr sz="2000">
                <a:solidFill>
                  <a:schemeClr val="tx1"/>
                </a:solidFill>
                <a:latin typeface="Calibri" panose="020F0502020204030204" pitchFamily="34" charset="0"/>
                <a:cs typeface="+mn-cs"/>
              </a:defRPr>
            </a:lvl2pPr>
            <a:lvl3pPr marL="914400" indent="-223838" algn="l" rtl="0" eaLnBrk="1" fontAlgn="base" hangingPunct="1">
              <a:spcBef>
                <a:spcPct val="20000"/>
              </a:spcBef>
              <a:spcAft>
                <a:spcPct val="0"/>
              </a:spcAft>
              <a:buClr>
                <a:srgbClr val="0033CC"/>
              </a:buClr>
              <a:buChar char="•"/>
              <a:defRPr sz="2000">
                <a:solidFill>
                  <a:schemeClr val="tx1"/>
                </a:solidFill>
                <a:latin typeface="Calibri" panose="020F0502020204030204" pitchFamily="34" charset="0"/>
                <a:cs typeface="+mn-cs"/>
              </a:defRPr>
            </a:lvl3pPr>
            <a:lvl4pPr marL="1262063" indent="-233363" algn="l" rtl="0" eaLnBrk="1" fontAlgn="base" hangingPunct="1">
              <a:spcBef>
                <a:spcPct val="20000"/>
              </a:spcBef>
              <a:spcAft>
                <a:spcPct val="0"/>
              </a:spcAft>
              <a:buClr>
                <a:srgbClr val="0033CC"/>
              </a:buClr>
              <a:buChar char="–"/>
              <a:defRPr sz="2000">
                <a:solidFill>
                  <a:schemeClr val="tx1"/>
                </a:solidFill>
                <a:latin typeface="Calibri" panose="020F0502020204030204" pitchFamily="34" charset="0"/>
                <a:cs typeface="+mn-cs"/>
              </a:defRPr>
            </a:lvl4pPr>
            <a:lvl5pPr marL="1600200" indent="-223838" algn="l" rtl="0" eaLnBrk="1" fontAlgn="base" hangingPunct="1">
              <a:spcBef>
                <a:spcPct val="20000"/>
              </a:spcBef>
              <a:spcAft>
                <a:spcPct val="0"/>
              </a:spcAft>
              <a:buClr>
                <a:srgbClr val="0033CC"/>
              </a:buClr>
              <a:buChar char="»"/>
              <a:defRPr sz="2000">
                <a:solidFill>
                  <a:schemeClr val="tx1"/>
                </a:solidFill>
                <a:latin typeface="Calibri" panose="020F0502020204030204" pitchFamily="34" charset="0"/>
                <a:cs typeface="+mn-cs"/>
              </a:defRPr>
            </a:lvl5pPr>
            <a:lvl6pPr marL="2057400" indent="-223838" algn="l" rtl="0" eaLnBrk="1" fontAlgn="base" hangingPunct="1">
              <a:spcBef>
                <a:spcPct val="20000"/>
              </a:spcBef>
              <a:spcAft>
                <a:spcPct val="0"/>
              </a:spcAft>
              <a:buClr>
                <a:srgbClr val="0033CC"/>
              </a:buClr>
              <a:buChar char="»"/>
              <a:defRPr sz="2000">
                <a:solidFill>
                  <a:schemeClr val="tx1"/>
                </a:solidFill>
                <a:latin typeface="+mn-lt"/>
                <a:cs typeface="+mn-cs"/>
              </a:defRPr>
            </a:lvl6pPr>
            <a:lvl7pPr marL="2514600" indent="-223838" algn="l" rtl="0" eaLnBrk="1" fontAlgn="base" hangingPunct="1">
              <a:spcBef>
                <a:spcPct val="20000"/>
              </a:spcBef>
              <a:spcAft>
                <a:spcPct val="0"/>
              </a:spcAft>
              <a:buClr>
                <a:srgbClr val="0033CC"/>
              </a:buClr>
              <a:buChar char="»"/>
              <a:defRPr sz="2000">
                <a:solidFill>
                  <a:schemeClr val="tx1"/>
                </a:solidFill>
                <a:latin typeface="+mn-lt"/>
                <a:cs typeface="+mn-cs"/>
              </a:defRPr>
            </a:lvl7pPr>
            <a:lvl8pPr marL="2971800" indent="-223838" algn="l" rtl="0" eaLnBrk="1" fontAlgn="base" hangingPunct="1">
              <a:spcBef>
                <a:spcPct val="20000"/>
              </a:spcBef>
              <a:spcAft>
                <a:spcPct val="0"/>
              </a:spcAft>
              <a:buClr>
                <a:srgbClr val="0033CC"/>
              </a:buClr>
              <a:buChar char="»"/>
              <a:defRPr sz="2000">
                <a:solidFill>
                  <a:schemeClr val="tx1"/>
                </a:solidFill>
                <a:latin typeface="+mn-lt"/>
                <a:cs typeface="+mn-cs"/>
              </a:defRPr>
            </a:lvl8pPr>
            <a:lvl9pPr marL="3429000" indent="-223838" algn="l" rtl="0" eaLnBrk="1" fontAlgn="base" hangingPunct="1">
              <a:spcBef>
                <a:spcPct val="20000"/>
              </a:spcBef>
              <a:spcAft>
                <a:spcPct val="0"/>
              </a:spcAft>
              <a:buClr>
                <a:srgbClr val="0033CC"/>
              </a:buClr>
              <a:buChar char="»"/>
              <a:defRPr sz="2000">
                <a:solidFill>
                  <a:schemeClr val="tx1"/>
                </a:solidFill>
                <a:latin typeface="+mn-lt"/>
                <a:cs typeface="+mn-cs"/>
              </a:defRPr>
            </a:lvl9pPr>
          </a:lstStyle>
          <a:p>
            <a:pPr marL="171450" indent="-171450">
              <a:spcBef>
                <a:spcPts val="1200"/>
              </a:spcBef>
            </a:pPr>
            <a:endParaRPr lang="en-US" sz="1600" kern="0" dirty="0">
              <a:cs typeface="Times New Roman" panose="02020603050405020304" pitchFamily="18" charset="0"/>
            </a:endParaRPr>
          </a:p>
        </p:txBody>
      </p:sp>
      <p:sp>
        <p:nvSpPr>
          <p:cNvPr id="7" name="Content Placeholder 1">
            <a:extLst>
              <a:ext uri="{FF2B5EF4-FFF2-40B4-BE49-F238E27FC236}">
                <a16:creationId xmlns:a16="http://schemas.microsoft.com/office/drawing/2014/main" id="{2F4C4C40-47D5-4C82-A0BB-408C607C79BE}"/>
              </a:ext>
            </a:extLst>
          </p:cNvPr>
          <p:cNvSpPr txBox="1">
            <a:spLocks/>
          </p:cNvSpPr>
          <p:nvPr/>
        </p:nvSpPr>
        <p:spPr bwMode="auto">
          <a:xfrm>
            <a:off x="397765" y="1512903"/>
            <a:ext cx="8540047" cy="5438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Autofit/>
          </a:bodyPr>
          <a:lstStyle>
            <a:lvl1pPr marL="228600" indent="-228600" algn="l" rtl="0" eaLnBrk="1" fontAlgn="base" hangingPunct="1">
              <a:spcBef>
                <a:spcPct val="100000"/>
              </a:spcBef>
              <a:spcAft>
                <a:spcPct val="0"/>
              </a:spcAft>
              <a:buClr>
                <a:srgbClr val="0033CC"/>
              </a:buClr>
              <a:buChar char="•"/>
              <a:defRPr sz="2400" b="1">
                <a:solidFill>
                  <a:schemeClr val="tx1"/>
                </a:solidFill>
                <a:latin typeface="Calibri" panose="020F0502020204030204" pitchFamily="34" charset="0"/>
                <a:ea typeface="+mn-ea"/>
                <a:cs typeface="+mn-cs"/>
              </a:defRPr>
            </a:lvl1pPr>
            <a:lvl2pPr marL="576263" indent="-233363" algn="l" rtl="0" eaLnBrk="1" fontAlgn="base" hangingPunct="1">
              <a:spcBef>
                <a:spcPct val="20000"/>
              </a:spcBef>
              <a:spcAft>
                <a:spcPct val="0"/>
              </a:spcAft>
              <a:buClr>
                <a:srgbClr val="0033CC"/>
              </a:buClr>
              <a:buFont typeface="Arial" charset="0"/>
              <a:buChar char="–"/>
              <a:defRPr sz="2000">
                <a:solidFill>
                  <a:schemeClr val="tx1"/>
                </a:solidFill>
                <a:latin typeface="Calibri" panose="020F0502020204030204" pitchFamily="34" charset="0"/>
                <a:cs typeface="+mn-cs"/>
              </a:defRPr>
            </a:lvl2pPr>
            <a:lvl3pPr marL="914400" indent="-223838" algn="l" rtl="0" eaLnBrk="1" fontAlgn="base" hangingPunct="1">
              <a:spcBef>
                <a:spcPct val="20000"/>
              </a:spcBef>
              <a:spcAft>
                <a:spcPct val="0"/>
              </a:spcAft>
              <a:buClr>
                <a:srgbClr val="0033CC"/>
              </a:buClr>
              <a:buChar char="•"/>
              <a:defRPr sz="2000">
                <a:solidFill>
                  <a:schemeClr val="tx1"/>
                </a:solidFill>
                <a:latin typeface="Calibri" panose="020F0502020204030204" pitchFamily="34" charset="0"/>
                <a:cs typeface="+mn-cs"/>
              </a:defRPr>
            </a:lvl3pPr>
            <a:lvl4pPr marL="1262063" indent="-233363" algn="l" rtl="0" eaLnBrk="1" fontAlgn="base" hangingPunct="1">
              <a:spcBef>
                <a:spcPct val="20000"/>
              </a:spcBef>
              <a:spcAft>
                <a:spcPct val="0"/>
              </a:spcAft>
              <a:buClr>
                <a:srgbClr val="0033CC"/>
              </a:buClr>
              <a:buChar char="–"/>
              <a:defRPr sz="2000">
                <a:solidFill>
                  <a:schemeClr val="tx1"/>
                </a:solidFill>
                <a:latin typeface="Calibri" panose="020F0502020204030204" pitchFamily="34" charset="0"/>
                <a:cs typeface="+mn-cs"/>
              </a:defRPr>
            </a:lvl4pPr>
            <a:lvl5pPr marL="1600200" indent="-223838" algn="l" rtl="0" eaLnBrk="1" fontAlgn="base" hangingPunct="1">
              <a:spcBef>
                <a:spcPct val="20000"/>
              </a:spcBef>
              <a:spcAft>
                <a:spcPct val="0"/>
              </a:spcAft>
              <a:buClr>
                <a:srgbClr val="0033CC"/>
              </a:buClr>
              <a:buChar char="»"/>
              <a:defRPr sz="2000">
                <a:solidFill>
                  <a:schemeClr val="tx1"/>
                </a:solidFill>
                <a:latin typeface="Calibri" panose="020F0502020204030204" pitchFamily="34" charset="0"/>
                <a:cs typeface="+mn-cs"/>
              </a:defRPr>
            </a:lvl5pPr>
            <a:lvl6pPr marL="2057400" indent="-223838" algn="l" rtl="0" eaLnBrk="1" fontAlgn="base" hangingPunct="1">
              <a:spcBef>
                <a:spcPct val="20000"/>
              </a:spcBef>
              <a:spcAft>
                <a:spcPct val="0"/>
              </a:spcAft>
              <a:buClr>
                <a:srgbClr val="0033CC"/>
              </a:buClr>
              <a:buChar char="»"/>
              <a:defRPr sz="2000">
                <a:solidFill>
                  <a:schemeClr val="tx1"/>
                </a:solidFill>
                <a:latin typeface="+mn-lt"/>
                <a:cs typeface="+mn-cs"/>
              </a:defRPr>
            </a:lvl6pPr>
            <a:lvl7pPr marL="2514600" indent="-223838" algn="l" rtl="0" eaLnBrk="1" fontAlgn="base" hangingPunct="1">
              <a:spcBef>
                <a:spcPct val="20000"/>
              </a:spcBef>
              <a:spcAft>
                <a:spcPct val="0"/>
              </a:spcAft>
              <a:buClr>
                <a:srgbClr val="0033CC"/>
              </a:buClr>
              <a:buChar char="»"/>
              <a:defRPr sz="2000">
                <a:solidFill>
                  <a:schemeClr val="tx1"/>
                </a:solidFill>
                <a:latin typeface="+mn-lt"/>
                <a:cs typeface="+mn-cs"/>
              </a:defRPr>
            </a:lvl7pPr>
            <a:lvl8pPr marL="2971800" indent="-223838" algn="l" rtl="0" eaLnBrk="1" fontAlgn="base" hangingPunct="1">
              <a:spcBef>
                <a:spcPct val="20000"/>
              </a:spcBef>
              <a:spcAft>
                <a:spcPct val="0"/>
              </a:spcAft>
              <a:buClr>
                <a:srgbClr val="0033CC"/>
              </a:buClr>
              <a:buChar char="»"/>
              <a:defRPr sz="2000">
                <a:solidFill>
                  <a:schemeClr val="tx1"/>
                </a:solidFill>
                <a:latin typeface="+mn-lt"/>
                <a:cs typeface="+mn-cs"/>
              </a:defRPr>
            </a:lvl8pPr>
            <a:lvl9pPr marL="3429000" indent="-223838" algn="l" rtl="0" eaLnBrk="1" fontAlgn="base" hangingPunct="1">
              <a:spcBef>
                <a:spcPct val="20000"/>
              </a:spcBef>
              <a:spcAft>
                <a:spcPct val="0"/>
              </a:spcAft>
              <a:buClr>
                <a:srgbClr val="0033CC"/>
              </a:buClr>
              <a:buChar char="»"/>
              <a:defRPr sz="2000">
                <a:solidFill>
                  <a:schemeClr val="tx1"/>
                </a:solidFill>
                <a:latin typeface="+mn-lt"/>
                <a:cs typeface="+mn-cs"/>
              </a:defRPr>
            </a:lvl9pPr>
          </a:lstStyle>
          <a:p>
            <a:r>
              <a:rPr lang="en-US" sz="2000" kern="0" dirty="0"/>
              <a:t>Objective</a:t>
            </a:r>
            <a:r>
              <a:rPr lang="en-US" sz="2000" b="0" kern="0" dirty="0"/>
              <a:t>: Pursue a new, regionally-based market framework that delivers reliable electricity services, accounting for and support States’ clean energy laws in an efficient and affordable manner</a:t>
            </a:r>
          </a:p>
          <a:p>
            <a:pPr lvl="1">
              <a:spcBef>
                <a:spcPts val="1200"/>
              </a:spcBef>
            </a:pPr>
            <a:r>
              <a:rPr lang="en-US" sz="1800" b="0" dirty="0"/>
              <a:t>Currently, New England’s wholesale markets does not fully value clean energy investments made by the ratepayers; thus, ratepayers overpay to meet our decarbonization mandates</a:t>
            </a:r>
            <a:endParaRPr lang="en-US" sz="1800" b="0" kern="0" dirty="0"/>
          </a:p>
          <a:p>
            <a:pPr>
              <a:spcBef>
                <a:spcPts val="1200"/>
              </a:spcBef>
            </a:pPr>
            <a:r>
              <a:rPr lang="en-US" sz="2000" kern="0" dirty="0"/>
              <a:t>Recommendation: </a:t>
            </a:r>
            <a:r>
              <a:rPr lang="en-US" sz="2000" b="0" kern="0" dirty="0"/>
              <a:t> </a:t>
            </a:r>
            <a:r>
              <a:rPr lang="en-US" sz="2000" b="0" i="1" kern="0" dirty="0"/>
              <a:t>A reformed regional wholesale market</a:t>
            </a:r>
            <a:r>
              <a:rPr lang="en-US" sz="2000" b="0" i="1" dirty="0"/>
              <a:t> must: </a:t>
            </a:r>
          </a:p>
          <a:p>
            <a:pPr marL="804863" lvl="1" indent="-457200">
              <a:spcBef>
                <a:spcPts val="600"/>
              </a:spcBef>
              <a:buFont typeface="+mj-lt"/>
              <a:buAutoNum type="arabicPeriod"/>
            </a:pPr>
            <a:r>
              <a:rPr lang="en-US" sz="1800" b="0" dirty="0"/>
              <a:t>Meet the states’ decarbonization mandates and maintain resource adequacy at the lowest cost by using market-based mechanisms</a:t>
            </a:r>
          </a:p>
          <a:p>
            <a:pPr marL="804863" lvl="1" indent="-457200">
              <a:spcBef>
                <a:spcPts val="600"/>
              </a:spcBef>
              <a:buFont typeface="+mj-lt"/>
              <a:buAutoNum type="arabicPeriod"/>
            </a:pPr>
            <a:r>
              <a:rPr lang="en-US" sz="1800" b="0" dirty="0"/>
              <a:t>Establish effective mechanisms that accommodate existing and future long-term contracts for clean energy resources executed pursuant to state law</a:t>
            </a:r>
          </a:p>
          <a:p>
            <a:pPr marL="804863" lvl="1" indent="-457200">
              <a:spcBef>
                <a:spcPts val="600"/>
              </a:spcBef>
              <a:buFont typeface="+mj-lt"/>
              <a:buAutoNum type="arabicPeriod"/>
            </a:pPr>
            <a:r>
              <a:rPr lang="en-US" sz="1800" b="0" dirty="0"/>
              <a:t>Integrate distribution-level resources effectively and efficiently</a:t>
            </a:r>
          </a:p>
          <a:p>
            <a:pPr marL="804863" lvl="1" indent="-457200">
              <a:spcBef>
                <a:spcPts val="600"/>
              </a:spcBef>
              <a:buFont typeface="+mj-lt"/>
              <a:buAutoNum type="arabicPeriod"/>
            </a:pPr>
            <a:r>
              <a:rPr lang="en-US" sz="1800" b="0" dirty="0"/>
              <a:t>Allow interested buyers and sellers to participate</a:t>
            </a:r>
          </a:p>
          <a:p>
            <a:pPr marL="804863" lvl="1" indent="-457200">
              <a:spcBef>
                <a:spcPts val="600"/>
              </a:spcBef>
              <a:buFont typeface="+mj-lt"/>
              <a:buAutoNum type="arabicPeriod"/>
            </a:pPr>
            <a:r>
              <a:rPr lang="en-US" sz="1800" b="0" dirty="0"/>
              <a:t>Provide for an appropriate level of state involvement in market design and implementation</a:t>
            </a:r>
          </a:p>
          <a:p>
            <a:pPr marL="690563" lvl="1" indent="-342900">
              <a:spcBef>
                <a:spcPts val="0"/>
              </a:spcBef>
              <a:buFont typeface="+mj-lt"/>
              <a:buAutoNum type="arabicPeriod"/>
            </a:pPr>
            <a:endParaRPr lang="en-US" sz="2400" b="0" dirty="0"/>
          </a:p>
          <a:p>
            <a:endParaRPr lang="en-US" b="0" dirty="0"/>
          </a:p>
        </p:txBody>
      </p:sp>
    </p:spTree>
    <p:extLst>
      <p:ext uri="{BB962C8B-B14F-4D97-AF65-F5344CB8AC3E}">
        <p14:creationId xmlns:p14="http://schemas.microsoft.com/office/powerpoint/2010/main" val="2859281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6838953-8DF1-4954-B657-88ABD9232225}"/>
              </a:ext>
            </a:extLst>
          </p:cNvPr>
          <p:cNvSpPr>
            <a:spLocks noGrp="1"/>
          </p:cNvSpPr>
          <p:nvPr>
            <p:ph idx="1"/>
          </p:nvPr>
        </p:nvSpPr>
        <p:spPr>
          <a:xfrm>
            <a:off x="519953" y="1532965"/>
            <a:ext cx="8319246" cy="4593199"/>
          </a:xfrm>
        </p:spPr>
        <p:txBody>
          <a:bodyPr/>
          <a:lstStyle/>
          <a:p>
            <a:r>
              <a:rPr lang="en-US" dirty="0"/>
              <a:t>Transmission planning is one of ISO-NE’s core responsibilities</a:t>
            </a:r>
          </a:p>
          <a:p>
            <a:pPr lvl="1"/>
            <a:r>
              <a:rPr lang="en-US" dirty="0"/>
              <a:t>Regional planning </a:t>
            </a:r>
            <a:r>
              <a:rPr lang="en-US" u="sng" dirty="0"/>
              <a:t>can and should incorporate anticipated future needs</a:t>
            </a:r>
            <a:r>
              <a:rPr lang="en-US" dirty="0"/>
              <a:t> to integrated renewable and clean resources</a:t>
            </a:r>
          </a:p>
          <a:p>
            <a:pPr lvl="1"/>
            <a:r>
              <a:rPr lang="en-US" dirty="0"/>
              <a:t>Lacking a vision, the </a:t>
            </a:r>
            <a:r>
              <a:rPr lang="en-US" u="sng" dirty="0"/>
              <a:t>region has spent billions of dollars</a:t>
            </a:r>
            <a:r>
              <a:rPr lang="en-US" dirty="0"/>
              <a:t> in new transmission without an eye toward how to integrate the clean resources that the region needs</a:t>
            </a:r>
          </a:p>
        </p:txBody>
      </p:sp>
      <p:sp>
        <p:nvSpPr>
          <p:cNvPr id="3" name="Slide Number Placeholder 2">
            <a:extLst>
              <a:ext uri="{FF2B5EF4-FFF2-40B4-BE49-F238E27FC236}">
                <a16:creationId xmlns:a16="http://schemas.microsoft.com/office/drawing/2014/main" id="{6FF17060-B45A-483A-90D5-D6FFF9F88475}"/>
              </a:ext>
            </a:extLst>
          </p:cNvPr>
          <p:cNvSpPr>
            <a:spLocks noGrp="1"/>
          </p:cNvSpPr>
          <p:nvPr>
            <p:ph type="sldNum" sz="quarter" idx="11"/>
          </p:nvPr>
        </p:nvSpPr>
        <p:spPr/>
        <p:txBody>
          <a:bodyPr/>
          <a:lstStyle/>
          <a:p>
            <a:fld id="{35CC764F-34DD-40DB-B424-6CB46B067597}" type="slidenum">
              <a:rPr lang="en-US" altLang="en-US" smtClean="0"/>
              <a:pPr/>
              <a:t>7</a:t>
            </a:fld>
            <a:endParaRPr lang="en-US" altLang="en-US" dirty="0"/>
          </a:p>
        </p:txBody>
      </p:sp>
      <p:sp>
        <p:nvSpPr>
          <p:cNvPr id="4" name="Title 3">
            <a:extLst>
              <a:ext uri="{FF2B5EF4-FFF2-40B4-BE49-F238E27FC236}">
                <a16:creationId xmlns:a16="http://schemas.microsoft.com/office/drawing/2014/main" id="{997E4B84-68C1-433E-8B68-69A0003ABC0C}"/>
              </a:ext>
            </a:extLst>
          </p:cNvPr>
          <p:cNvSpPr>
            <a:spLocks noGrp="1"/>
          </p:cNvSpPr>
          <p:nvPr>
            <p:ph type="title"/>
          </p:nvPr>
        </p:nvSpPr>
        <p:spPr/>
        <p:txBody>
          <a:bodyPr/>
          <a:lstStyle/>
          <a:p>
            <a:r>
              <a:rPr lang="en-US" dirty="0"/>
              <a:t>Background on Transmission System Planning</a:t>
            </a:r>
          </a:p>
        </p:txBody>
      </p:sp>
      <p:pic>
        <p:nvPicPr>
          <p:cNvPr id="5" name="Picture 4">
            <a:extLst>
              <a:ext uri="{FF2B5EF4-FFF2-40B4-BE49-F238E27FC236}">
                <a16:creationId xmlns:a16="http://schemas.microsoft.com/office/drawing/2014/main" id="{2A6ADECC-60C4-4AB9-A32E-7405E3921AAD}"/>
              </a:ext>
            </a:extLst>
          </p:cNvPr>
          <p:cNvPicPr/>
          <p:nvPr/>
        </p:nvPicPr>
        <p:blipFill>
          <a:blip r:embed="rId2"/>
          <a:stretch>
            <a:fillRect/>
          </a:stretch>
        </p:blipFill>
        <p:spPr>
          <a:xfrm>
            <a:off x="2895599" y="3628390"/>
            <a:ext cx="5943600" cy="2966085"/>
          </a:xfrm>
          <a:prstGeom prst="rect">
            <a:avLst/>
          </a:prstGeom>
          <a:ln w="3175">
            <a:noFill/>
          </a:ln>
        </p:spPr>
      </p:pic>
      <p:sp>
        <p:nvSpPr>
          <p:cNvPr id="6" name="Content Placeholder 1">
            <a:extLst>
              <a:ext uri="{FF2B5EF4-FFF2-40B4-BE49-F238E27FC236}">
                <a16:creationId xmlns:a16="http://schemas.microsoft.com/office/drawing/2014/main" id="{D55379A6-7BAE-421A-BAFA-D5E4F2D0803F}"/>
              </a:ext>
            </a:extLst>
          </p:cNvPr>
          <p:cNvSpPr txBox="1">
            <a:spLocks/>
          </p:cNvSpPr>
          <p:nvPr/>
        </p:nvSpPr>
        <p:spPr bwMode="auto">
          <a:xfrm>
            <a:off x="537882" y="3829564"/>
            <a:ext cx="2357717" cy="45931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228600" indent="-228600" algn="l" rtl="0" eaLnBrk="1" fontAlgn="base" hangingPunct="1">
              <a:spcBef>
                <a:spcPct val="100000"/>
              </a:spcBef>
              <a:spcAft>
                <a:spcPct val="0"/>
              </a:spcAft>
              <a:buClr>
                <a:srgbClr val="0033CC"/>
              </a:buClr>
              <a:buChar char="•"/>
              <a:defRPr sz="2400" b="1">
                <a:solidFill>
                  <a:schemeClr val="tx1"/>
                </a:solidFill>
                <a:latin typeface="Calibri" panose="020F0502020204030204" pitchFamily="34" charset="0"/>
                <a:ea typeface="+mn-ea"/>
                <a:cs typeface="+mn-cs"/>
              </a:defRPr>
            </a:lvl1pPr>
            <a:lvl2pPr marL="576263" indent="-233363" algn="l" rtl="0" eaLnBrk="1" fontAlgn="base" hangingPunct="1">
              <a:spcBef>
                <a:spcPct val="20000"/>
              </a:spcBef>
              <a:spcAft>
                <a:spcPct val="0"/>
              </a:spcAft>
              <a:buClr>
                <a:srgbClr val="0033CC"/>
              </a:buClr>
              <a:buFont typeface="Arial" charset="0"/>
              <a:buChar char="–"/>
              <a:defRPr sz="2000">
                <a:solidFill>
                  <a:schemeClr val="tx1"/>
                </a:solidFill>
                <a:latin typeface="Calibri" panose="020F0502020204030204" pitchFamily="34" charset="0"/>
                <a:cs typeface="+mn-cs"/>
              </a:defRPr>
            </a:lvl2pPr>
            <a:lvl3pPr marL="914400" indent="-223838" algn="l" rtl="0" eaLnBrk="1" fontAlgn="base" hangingPunct="1">
              <a:spcBef>
                <a:spcPct val="20000"/>
              </a:spcBef>
              <a:spcAft>
                <a:spcPct val="0"/>
              </a:spcAft>
              <a:buClr>
                <a:srgbClr val="0033CC"/>
              </a:buClr>
              <a:buChar char="•"/>
              <a:defRPr sz="2000">
                <a:solidFill>
                  <a:schemeClr val="tx1"/>
                </a:solidFill>
                <a:latin typeface="Calibri" panose="020F0502020204030204" pitchFamily="34" charset="0"/>
                <a:cs typeface="+mn-cs"/>
              </a:defRPr>
            </a:lvl3pPr>
            <a:lvl4pPr marL="1262063" indent="-233363" algn="l" rtl="0" eaLnBrk="1" fontAlgn="base" hangingPunct="1">
              <a:spcBef>
                <a:spcPct val="20000"/>
              </a:spcBef>
              <a:spcAft>
                <a:spcPct val="0"/>
              </a:spcAft>
              <a:buClr>
                <a:srgbClr val="0033CC"/>
              </a:buClr>
              <a:buChar char="–"/>
              <a:defRPr sz="2000">
                <a:solidFill>
                  <a:schemeClr val="tx1"/>
                </a:solidFill>
                <a:latin typeface="Calibri" panose="020F0502020204030204" pitchFamily="34" charset="0"/>
                <a:cs typeface="+mn-cs"/>
              </a:defRPr>
            </a:lvl4pPr>
            <a:lvl5pPr marL="1600200" indent="-223838" algn="l" rtl="0" eaLnBrk="1" fontAlgn="base" hangingPunct="1">
              <a:spcBef>
                <a:spcPct val="20000"/>
              </a:spcBef>
              <a:spcAft>
                <a:spcPct val="0"/>
              </a:spcAft>
              <a:buClr>
                <a:srgbClr val="0033CC"/>
              </a:buClr>
              <a:buChar char="»"/>
              <a:defRPr sz="2000">
                <a:solidFill>
                  <a:schemeClr val="tx1"/>
                </a:solidFill>
                <a:latin typeface="Calibri" panose="020F0502020204030204" pitchFamily="34" charset="0"/>
                <a:cs typeface="+mn-cs"/>
              </a:defRPr>
            </a:lvl5pPr>
            <a:lvl6pPr marL="2057400" indent="-223838" algn="l" rtl="0" eaLnBrk="1" fontAlgn="base" hangingPunct="1">
              <a:spcBef>
                <a:spcPct val="20000"/>
              </a:spcBef>
              <a:spcAft>
                <a:spcPct val="0"/>
              </a:spcAft>
              <a:buClr>
                <a:srgbClr val="0033CC"/>
              </a:buClr>
              <a:buChar char="»"/>
              <a:defRPr sz="2000">
                <a:solidFill>
                  <a:schemeClr val="tx1"/>
                </a:solidFill>
                <a:latin typeface="+mn-lt"/>
                <a:cs typeface="+mn-cs"/>
              </a:defRPr>
            </a:lvl6pPr>
            <a:lvl7pPr marL="2514600" indent="-223838" algn="l" rtl="0" eaLnBrk="1" fontAlgn="base" hangingPunct="1">
              <a:spcBef>
                <a:spcPct val="20000"/>
              </a:spcBef>
              <a:spcAft>
                <a:spcPct val="0"/>
              </a:spcAft>
              <a:buClr>
                <a:srgbClr val="0033CC"/>
              </a:buClr>
              <a:buChar char="»"/>
              <a:defRPr sz="2000">
                <a:solidFill>
                  <a:schemeClr val="tx1"/>
                </a:solidFill>
                <a:latin typeface="+mn-lt"/>
                <a:cs typeface="+mn-cs"/>
              </a:defRPr>
            </a:lvl7pPr>
            <a:lvl8pPr marL="2971800" indent="-223838" algn="l" rtl="0" eaLnBrk="1" fontAlgn="base" hangingPunct="1">
              <a:spcBef>
                <a:spcPct val="20000"/>
              </a:spcBef>
              <a:spcAft>
                <a:spcPct val="0"/>
              </a:spcAft>
              <a:buClr>
                <a:srgbClr val="0033CC"/>
              </a:buClr>
              <a:buChar char="»"/>
              <a:defRPr sz="2000">
                <a:solidFill>
                  <a:schemeClr val="tx1"/>
                </a:solidFill>
                <a:latin typeface="+mn-lt"/>
                <a:cs typeface="+mn-cs"/>
              </a:defRPr>
            </a:lvl8pPr>
            <a:lvl9pPr marL="3429000" indent="-223838" algn="l" rtl="0" eaLnBrk="1" fontAlgn="base" hangingPunct="1">
              <a:spcBef>
                <a:spcPct val="20000"/>
              </a:spcBef>
              <a:spcAft>
                <a:spcPct val="0"/>
              </a:spcAft>
              <a:buClr>
                <a:srgbClr val="0033CC"/>
              </a:buClr>
              <a:buChar char="»"/>
              <a:defRPr sz="2000">
                <a:solidFill>
                  <a:schemeClr val="tx1"/>
                </a:solidFill>
                <a:latin typeface="+mn-lt"/>
                <a:cs typeface="+mn-cs"/>
              </a:defRPr>
            </a:lvl9pPr>
          </a:lstStyle>
          <a:p>
            <a:r>
              <a:rPr lang="en-US" kern="0" dirty="0"/>
              <a:t>ISO-NE needs to make this its priority going forward</a:t>
            </a:r>
          </a:p>
        </p:txBody>
      </p:sp>
      <p:sp>
        <p:nvSpPr>
          <p:cNvPr id="7" name="TextBox 6">
            <a:extLst>
              <a:ext uri="{FF2B5EF4-FFF2-40B4-BE49-F238E27FC236}">
                <a16:creationId xmlns:a16="http://schemas.microsoft.com/office/drawing/2014/main" id="{72642A73-DF53-4CE1-8FB6-BFB6F68F661B}"/>
              </a:ext>
            </a:extLst>
          </p:cNvPr>
          <p:cNvSpPr txBox="1"/>
          <p:nvPr/>
        </p:nvSpPr>
        <p:spPr>
          <a:xfrm>
            <a:off x="3171825" y="6446321"/>
            <a:ext cx="5791200" cy="338554"/>
          </a:xfrm>
          <a:prstGeom prst="rect">
            <a:avLst/>
          </a:prstGeom>
          <a:noFill/>
        </p:spPr>
        <p:txBody>
          <a:bodyPr wrap="square" rtlCol="0">
            <a:spAutoFit/>
          </a:bodyPr>
          <a:lstStyle/>
          <a:p>
            <a:r>
              <a:rPr lang="en-US" sz="800" dirty="0"/>
              <a:t>Source: Graphic from ISO-New England, 2019 Economic Study: Offshore Wind Integration, June 30, 2020</a:t>
            </a:r>
          </a:p>
          <a:p>
            <a:endParaRPr lang="en-US" sz="800" dirty="0"/>
          </a:p>
        </p:txBody>
      </p:sp>
    </p:spTree>
    <p:extLst>
      <p:ext uri="{BB962C8B-B14F-4D97-AF65-F5344CB8AC3E}">
        <p14:creationId xmlns:p14="http://schemas.microsoft.com/office/powerpoint/2010/main" val="10035331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1"/>
          </p:nvPr>
        </p:nvSpPr>
        <p:spPr/>
        <p:txBody>
          <a:bodyPr/>
          <a:lstStyle/>
          <a:p>
            <a:fld id="{35CC764F-34DD-40DB-B424-6CB46B067597}" type="slidenum">
              <a:rPr lang="en-US" altLang="en-US" smtClean="0"/>
              <a:pPr/>
              <a:t>8</a:t>
            </a:fld>
            <a:endParaRPr lang="en-US" altLang="en-US" dirty="0"/>
          </a:p>
        </p:txBody>
      </p:sp>
      <p:sp>
        <p:nvSpPr>
          <p:cNvPr id="4" name="Title 3"/>
          <p:cNvSpPr>
            <a:spLocks noGrp="1"/>
          </p:cNvSpPr>
          <p:nvPr>
            <p:ph type="title"/>
          </p:nvPr>
        </p:nvSpPr>
        <p:spPr>
          <a:xfrm>
            <a:off x="531204" y="600274"/>
            <a:ext cx="8081592" cy="619048"/>
          </a:xfrm>
        </p:spPr>
        <p:txBody>
          <a:bodyPr/>
          <a:lstStyle/>
          <a:p>
            <a:r>
              <a:rPr lang="en-US" dirty="0"/>
              <a:t>Reform #2: Transmission Planning for the Future</a:t>
            </a:r>
          </a:p>
        </p:txBody>
      </p:sp>
      <p:sp>
        <p:nvSpPr>
          <p:cNvPr id="6" name="Content Placeholder 1"/>
          <p:cNvSpPr txBox="1">
            <a:spLocks/>
          </p:cNvSpPr>
          <p:nvPr/>
        </p:nvSpPr>
        <p:spPr>
          <a:xfrm>
            <a:off x="397764" y="1285668"/>
            <a:ext cx="8348472" cy="5194508"/>
          </a:xfrm>
          <a:prstGeom prst="rect">
            <a:avLst/>
          </a:prstGeom>
        </p:spPr>
        <p:txBody>
          <a:bodyPr/>
          <a:lstStyle>
            <a:lvl1pPr marL="228600" indent="-228600" algn="l" rtl="0" eaLnBrk="1" fontAlgn="base" hangingPunct="1">
              <a:spcBef>
                <a:spcPct val="100000"/>
              </a:spcBef>
              <a:spcAft>
                <a:spcPct val="0"/>
              </a:spcAft>
              <a:buClr>
                <a:srgbClr val="0033CC"/>
              </a:buClr>
              <a:buChar char="•"/>
              <a:defRPr sz="2400" b="1">
                <a:solidFill>
                  <a:schemeClr val="tx1"/>
                </a:solidFill>
                <a:latin typeface="Calibri" panose="020F0502020204030204" pitchFamily="34" charset="0"/>
                <a:ea typeface="+mn-ea"/>
                <a:cs typeface="+mn-cs"/>
              </a:defRPr>
            </a:lvl1pPr>
            <a:lvl2pPr marL="576263" indent="-233363" algn="l" rtl="0" eaLnBrk="1" fontAlgn="base" hangingPunct="1">
              <a:spcBef>
                <a:spcPct val="20000"/>
              </a:spcBef>
              <a:spcAft>
                <a:spcPct val="0"/>
              </a:spcAft>
              <a:buClr>
                <a:srgbClr val="0033CC"/>
              </a:buClr>
              <a:buFont typeface="Arial" charset="0"/>
              <a:buChar char="–"/>
              <a:defRPr sz="2000">
                <a:solidFill>
                  <a:schemeClr val="tx1"/>
                </a:solidFill>
                <a:latin typeface="Calibri" panose="020F0502020204030204" pitchFamily="34" charset="0"/>
                <a:cs typeface="+mn-cs"/>
              </a:defRPr>
            </a:lvl2pPr>
            <a:lvl3pPr marL="914400" indent="-223838" algn="l" rtl="0" eaLnBrk="1" fontAlgn="base" hangingPunct="1">
              <a:spcBef>
                <a:spcPct val="20000"/>
              </a:spcBef>
              <a:spcAft>
                <a:spcPct val="0"/>
              </a:spcAft>
              <a:buClr>
                <a:srgbClr val="0033CC"/>
              </a:buClr>
              <a:buChar char="•"/>
              <a:defRPr sz="2000">
                <a:solidFill>
                  <a:schemeClr val="tx1"/>
                </a:solidFill>
                <a:latin typeface="Calibri" panose="020F0502020204030204" pitchFamily="34" charset="0"/>
                <a:cs typeface="+mn-cs"/>
              </a:defRPr>
            </a:lvl3pPr>
            <a:lvl4pPr marL="1262063" indent="-233363" algn="l" rtl="0" eaLnBrk="1" fontAlgn="base" hangingPunct="1">
              <a:spcBef>
                <a:spcPct val="20000"/>
              </a:spcBef>
              <a:spcAft>
                <a:spcPct val="0"/>
              </a:spcAft>
              <a:buClr>
                <a:srgbClr val="0033CC"/>
              </a:buClr>
              <a:buChar char="–"/>
              <a:defRPr sz="2000">
                <a:solidFill>
                  <a:schemeClr val="tx1"/>
                </a:solidFill>
                <a:latin typeface="Calibri" panose="020F0502020204030204" pitchFamily="34" charset="0"/>
                <a:cs typeface="+mn-cs"/>
              </a:defRPr>
            </a:lvl4pPr>
            <a:lvl5pPr marL="1600200" indent="-223838" algn="l" rtl="0" eaLnBrk="1" fontAlgn="base" hangingPunct="1">
              <a:spcBef>
                <a:spcPct val="20000"/>
              </a:spcBef>
              <a:spcAft>
                <a:spcPct val="0"/>
              </a:spcAft>
              <a:buClr>
                <a:srgbClr val="0033CC"/>
              </a:buClr>
              <a:buChar char="»"/>
              <a:defRPr sz="2000">
                <a:solidFill>
                  <a:schemeClr val="tx1"/>
                </a:solidFill>
                <a:latin typeface="Calibri" panose="020F0502020204030204" pitchFamily="34" charset="0"/>
                <a:cs typeface="+mn-cs"/>
              </a:defRPr>
            </a:lvl5pPr>
            <a:lvl6pPr marL="2057400" indent="-223838" algn="l" rtl="0" eaLnBrk="1" fontAlgn="base" hangingPunct="1">
              <a:spcBef>
                <a:spcPct val="20000"/>
              </a:spcBef>
              <a:spcAft>
                <a:spcPct val="0"/>
              </a:spcAft>
              <a:buClr>
                <a:srgbClr val="0033CC"/>
              </a:buClr>
              <a:buChar char="»"/>
              <a:defRPr sz="2000">
                <a:solidFill>
                  <a:schemeClr val="tx1"/>
                </a:solidFill>
                <a:latin typeface="+mn-lt"/>
                <a:cs typeface="+mn-cs"/>
              </a:defRPr>
            </a:lvl6pPr>
            <a:lvl7pPr marL="2514600" indent="-223838" algn="l" rtl="0" eaLnBrk="1" fontAlgn="base" hangingPunct="1">
              <a:spcBef>
                <a:spcPct val="20000"/>
              </a:spcBef>
              <a:spcAft>
                <a:spcPct val="0"/>
              </a:spcAft>
              <a:buClr>
                <a:srgbClr val="0033CC"/>
              </a:buClr>
              <a:buChar char="»"/>
              <a:defRPr sz="2000">
                <a:solidFill>
                  <a:schemeClr val="tx1"/>
                </a:solidFill>
                <a:latin typeface="+mn-lt"/>
                <a:cs typeface="+mn-cs"/>
              </a:defRPr>
            </a:lvl7pPr>
            <a:lvl8pPr marL="2971800" indent="-223838" algn="l" rtl="0" eaLnBrk="1" fontAlgn="base" hangingPunct="1">
              <a:spcBef>
                <a:spcPct val="20000"/>
              </a:spcBef>
              <a:spcAft>
                <a:spcPct val="0"/>
              </a:spcAft>
              <a:buClr>
                <a:srgbClr val="0033CC"/>
              </a:buClr>
              <a:buChar char="»"/>
              <a:defRPr sz="2000">
                <a:solidFill>
                  <a:schemeClr val="tx1"/>
                </a:solidFill>
                <a:latin typeface="+mn-lt"/>
                <a:cs typeface="+mn-cs"/>
              </a:defRPr>
            </a:lvl8pPr>
            <a:lvl9pPr marL="3429000" indent="-223838" algn="l" rtl="0" eaLnBrk="1" fontAlgn="base" hangingPunct="1">
              <a:spcBef>
                <a:spcPct val="20000"/>
              </a:spcBef>
              <a:spcAft>
                <a:spcPct val="0"/>
              </a:spcAft>
              <a:buClr>
                <a:srgbClr val="0033CC"/>
              </a:buClr>
              <a:buChar char="»"/>
              <a:defRPr sz="2000">
                <a:solidFill>
                  <a:schemeClr val="tx1"/>
                </a:solidFill>
                <a:latin typeface="+mn-lt"/>
                <a:cs typeface="+mn-cs"/>
              </a:defRPr>
            </a:lvl9pPr>
          </a:lstStyle>
          <a:p>
            <a:pPr marL="171450" indent="-171450">
              <a:spcBef>
                <a:spcPts val="1200"/>
              </a:spcBef>
            </a:pPr>
            <a:endParaRPr lang="en-US" sz="1600" kern="0" dirty="0">
              <a:cs typeface="Times New Roman" panose="02020603050405020304" pitchFamily="18" charset="0"/>
            </a:endParaRPr>
          </a:p>
        </p:txBody>
      </p:sp>
      <p:sp>
        <p:nvSpPr>
          <p:cNvPr id="7" name="Content Placeholder 1">
            <a:extLst>
              <a:ext uri="{FF2B5EF4-FFF2-40B4-BE49-F238E27FC236}">
                <a16:creationId xmlns:a16="http://schemas.microsoft.com/office/drawing/2014/main" id="{2F4C4C40-47D5-4C82-A0BB-408C607C79BE}"/>
              </a:ext>
            </a:extLst>
          </p:cNvPr>
          <p:cNvSpPr txBox="1">
            <a:spLocks/>
          </p:cNvSpPr>
          <p:nvPr/>
        </p:nvSpPr>
        <p:spPr bwMode="auto">
          <a:xfrm>
            <a:off x="310661" y="1319273"/>
            <a:ext cx="8653571" cy="54387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normAutofit fontScale="62500" lnSpcReduction="20000"/>
          </a:bodyPr>
          <a:lstStyle>
            <a:lvl1pPr marL="228600" indent="-228600" algn="l" rtl="0" eaLnBrk="1" fontAlgn="base" hangingPunct="1">
              <a:spcBef>
                <a:spcPct val="100000"/>
              </a:spcBef>
              <a:spcAft>
                <a:spcPct val="0"/>
              </a:spcAft>
              <a:buClr>
                <a:srgbClr val="0033CC"/>
              </a:buClr>
              <a:buChar char="•"/>
              <a:defRPr sz="2400" b="1">
                <a:solidFill>
                  <a:schemeClr val="tx1"/>
                </a:solidFill>
                <a:latin typeface="Calibri" panose="020F0502020204030204" pitchFamily="34" charset="0"/>
                <a:ea typeface="+mn-ea"/>
                <a:cs typeface="+mn-cs"/>
              </a:defRPr>
            </a:lvl1pPr>
            <a:lvl2pPr marL="576263" indent="-233363" algn="l" rtl="0" eaLnBrk="1" fontAlgn="base" hangingPunct="1">
              <a:spcBef>
                <a:spcPct val="20000"/>
              </a:spcBef>
              <a:spcAft>
                <a:spcPct val="0"/>
              </a:spcAft>
              <a:buClr>
                <a:srgbClr val="0033CC"/>
              </a:buClr>
              <a:buFont typeface="Arial" charset="0"/>
              <a:buChar char="–"/>
              <a:defRPr sz="2000">
                <a:solidFill>
                  <a:schemeClr val="tx1"/>
                </a:solidFill>
                <a:latin typeface="Calibri" panose="020F0502020204030204" pitchFamily="34" charset="0"/>
                <a:cs typeface="+mn-cs"/>
              </a:defRPr>
            </a:lvl2pPr>
            <a:lvl3pPr marL="914400" indent="-223838" algn="l" rtl="0" eaLnBrk="1" fontAlgn="base" hangingPunct="1">
              <a:spcBef>
                <a:spcPct val="20000"/>
              </a:spcBef>
              <a:spcAft>
                <a:spcPct val="0"/>
              </a:spcAft>
              <a:buClr>
                <a:srgbClr val="0033CC"/>
              </a:buClr>
              <a:buChar char="•"/>
              <a:defRPr sz="2000">
                <a:solidFill>
                  <a:schemeClr val="tx1"/>
                </a:solidFill>
                <a:latin typeface="Calibri" panose="020F0502020204030204" pitchFamily="34" charset="0"/>
                <a:cs typeface="+mn-cs"/>
              </a:defRPr>
            </a:lvl3pPr>
            <a:lvl4pPr marL="1262063" indent="-233363" algn="l" rtl="0" eaLnBrk="1" fontAlgn="base" hangingPunct="1">
              <a:spcBef>
                <a:spcPct val="20000"/>
              </a:spcBef>
              <a:spcAft>
                <a:spcPct val="0"/>
              </a:spcAft>
              <a:buClr>
                <a:srgbClr val="0033CC"/>
              </a:buClr>
              <a:buChar char="–"/>
              <a:defRPr sz="2000">
                <a:solidFill>
                  <a:schemeClr val="tx1"/>
                </a:solidFill>
                <a:latin typeface="Calibri" panose="020F0502020204030204" pitchFamily="34" charset="0"/>
                <a:cs typeface="+mn-cs"/>
              </a:defRPr>
            </a:lvl4pPr>
            <a:lvl5pPr marL="1600200" indent="-223838" algn="l" rtl="0" eaLnBrk="1" fontAlgn="base" hangingPunct="1">
              <a:spcBef>
                <a:spcPct val="20000"/>
              </a:spcBef>
              <a:spcAft>
                <a:spcPct val="0"/>
              </a:spcAft>
              <a:buClr>
                <a:srgbClr val="0033CC"/>
              </a:buClr>
              <a:buChar char="»"/>
              <a:defRPr sz="2000">
                <a:solidFill>
                  <a:schemeClr val="tx1"/>
                </a:solidFill>
                <a:latin typeface="Calibri" panose="020F0502020204030204" pitchFamily="34" charset="0"/>
                <a:cs typeface="+mn-cs"/>
              </a:defRPr>
            </a:lvl5pPr>
            <a:lvl6pPr marL="2057400" indent="-223838" algn="l" rtl="0" eaLnBrk="1" fontAlgn="base" hangingPunct="1">
              <a:spcBef>
                <a:spcPct val="20000"/>
              </a:spcBef>
              <a:spcAft>
                <a:spcPct val="0"/>
              </a:spcAft>
              <a:buClr>
                <a:srgbClr val="0033CC"/>
              </a:buClr>
              <a:buChar char="»"/>
              <a:defRPr sz="2000">
                <a:solidFill>
                  <a:schemeClr val="tx1"/>
                </a:solidFill>
                <a:latin typeface="+mn-lt"/>
                <a:cs typeface="+mn-cs"/>
              </a:defRPr>
            </a:lvl6pPr>
            <a:lvl7pPr marL="2514600" indent="-223838" algn="l" rtl="0" eaLnBrk="1" fontAlgn="base" hangingPunct="1">
              <a:spcBef>
                <a:spcPct val="20000"/>
              </a:spcBef>
              <a:spcAft>
                <a:spcPct val="0"/>
              </a:spcAft>
              <a:buClr>
                <a:srgbClr val="0033CC"/>
              </a:buClr>
              <a:buChar char="»"/>
              <a:defRPr sz="2000">
                <a:solidFill>
                  <a:schemeClr val="tx1"/>
                </a:solidFill>
                <a:latin typeface="+mn-lt"/>
                <a:cs typeface="+mn-cs"/>
              </a:defRPr>
            </a:lvl7pPr>
            <a:lvl8pPr marL="2971800" indent="-223838" algn="l" rtl="0" eaLnBrk="1" fontAlgn="base" hangingPunct="1">
              <a:spcBef>
                <a:spcPct val="20000"/>
              </a:spcBef>
              <a:spcAft>
                <a:spcPct val="0"/>
              </a:spcAft>
              <a:buClr>
                <a:srgbClr val="0033CC"/>
              </a:buClr>
              <a:buChar char="»"/>
              <a:defRPr sz="2000">
                <a:solidFill>
                  <a:schemeClr val="tx1"/>
                </a:solidFill>
                <a:latin typeface="+mn-lt"/>
                <a:cs typeface="+mn-cs"/>
              </a:defRPr>
            </a:lvl8pPr>
            <a:lvl9pPr marL="3429000" indent="-223838" algn="l" rtl="0" eaLnBrk="1" fontAlgn="base" hangingPunct="1">
              <a:spcBef>
                <a:spcPct val="20000"/>
              </a:spcBef>
              <a:spcAft>
                <a:spcPct val="0"/>
              </a:spcAft>
              <a:buClr>
                <a:srgbClr val="0033CC"/>
              </a:buClr>
              <a:buChar char="»"/>
              <a:defRPr sz="2000">
                <a:solidFill>
                  <a:schemeClr val="tx1"/>
                </a:solidFill>
                <a:latin typeface="+mn-lt"/>
                <a:cs typeface="+mn-cs"/>
              </a:defRPr>
            </a:lvl9pPr>
          </a:lstStyle>
          <a:p>
            <a:r>
              <a:rPr lang="en-US" sz="2600" kern="0" dirty="0"/>
              <a:t>Objective:  </a:t>
            </a:r>
            <a:r>
              <a:rPr lang="en-US" sz="2600" b="0" dirty="0"/>
              <a:t>Incorporate state decarbonization pathways into regional long-term transmission planning</a:t>
            </a:r>
          </a:p>
          <a:p>
            <a:pPr lvl="1"/>
            <a:r>
              <a:rPr lang="en-US" sz="2600" b="0" dirty="0"/>
              <a:t>As a region, to decarbonize the electricity system, we need a clear understanding of the investments needed to support our transmission infrastructure</a:t>
            </a:r>
          </a:p>
          <a:p>
            <a:pPr>
              <a:spcBef>
                <a:spcPts val="1200"/>
              </a:spcBef>
            </a:pPr>
            <a:r>
              <a:rPr lang="en-US" sz="2600" kern="0" dirty="0"/>
              <a:t>Recommendation</a:t>
            </a:r>
            <a:r>
              <a:rPr lang="en-US" sz="2600" b="0" kern="0" dirty="0"/>
              <a:t>: </a:t>
            </a:r>
            <a:r>
              <a:rPr lang="en-US" sz="2600" b="0" i="1" kern="0" dirty="0"/>
              <a:t>D</a:t>
            </a:r>
            <a:r>
              <a:rPr lang="en-US" sz="2600" b="0" i="1" dirty="0"/>
              <a:t>evelop and use a planning framework that includes: </a:t>
            </a:r>
          </a:p>
          <a:p>
            <a:pPr marL="804863" lvl="1" indent="-457200">
              <a:lnSpc>
                <a:spcPct val="120000"/>
              </a:lnSpc>
              <a:buFont typeface="+mj-lt"/>
              <a:buAutoNum type="arabicPeriod"/>
            </a:pPr>
            <a:r>
              <a:rPr lang="en-US" sz="2600" b="0" dirty="0"/>
              <a:t>Regional planning effort that provides a high-level transmission system plan</a:t>
            </a:r>
          </a:p>
          <a:p>
            <a:pPr marL="804863" lvl="1" indent="-457200">
              <a:lnSpc>
                <a:spcPct val="120000"/>
              </a:lnSpc>
              <a:buFont typeface="+mj-lt"/>
              <a:buAutoNum type="arabicPeriod"/>
            </a:pPr>
            <a:r>
              <a:rPr lang="en-US" sz="2600" b="0" dirty="0"/>
              <a:t>Use states’ scenarios as a starting point for developing future transmission needs</a:t>
            </a:r>
          </a:p>
          <a:p>
            <a:pPr marL="804863" lvl="1" indent="-457200">
              <a:lnSpc>
                <a:spcPct val="120000"/>
              </a:lnSpc>
              <a:buFont typeface="+mj-lt"/>
              <a:buAutoNum type="arabicPeriod"/>
            </a:pPr>
            <a:r>
              <a:rPr lang="en-US" sz="2600" b="0" dirty="0"/>
              <a:t>Provide needed transmission system planning information to the region, including high level cost estimates,</a:t>
            </a:r>
          </a:p>
          <a:p>
            <a:pPr marL="804863" lvl="1" indent="-457200">
              <a:lnSpc>
                <a:spcPct val="120000"/>
              </a:lnSpc>
              <a:buFont typeface="+mj-lt"/>
              <a:buAutoNum type="arabicPeriod"/>
            </a:pPr>
            <a:r>
              <a:rPr lang="en-US" sz="2600" b="0" dirty="0"/>
              <a:t>Conduct detailed analyses for specific scenarios, with the objective being to understand future conditions and needs, including:</a:t>
            </a:r>
          </a:p>
          <a:p>
            <a:pPr lvl="3">
              <a:lnSpc>
                <a:spcPct val="120000"/>
              </a:lnSpc>
            </a:pPr>
            <a:r>
              <a:rPr lang="en-US" sz="2600" dirty="0"/>
              <a:t>Onshore system upgrades needed</a:t>
            </a:r>
          </a:p>
          <a:p>
            <a:pPr lvl="3">
              <a:lnSpc>
                <a:spcPct val="120000"/>
              </a:lnSpc>
            </a:pPr>
            <a:r>
              <a:rPr lang="en-US" sz="2600" dirty="0"/>
              <a:t>Offshore systems that may be needed to support offshore wind resources</a:t>
            </a:r>
          </a:p>
          <a:p>
            <a:pPr lvl="3">
              <a:lnSpc>
                <a:spcPct val="120000"/>
              </a:lnSpc>
            </a:pPr>
            <a:r>
              <a:rPr lang="en-US" sz="2600" dirty="0"/>
              <a:t>Potential options that should be explored, including non-transmission alternatives</a:t>
            </a:r>
          </a:p>
          <a:p>
            <a:pPr lvl="3">
              <a:lnSpc>
                <a:spcPct val="120000"/>
              </a:lnSpc>
            </a:pPr>
            <a:r>
              <a:rPr lang="en-US" sz="2600" dirty="0"/>
              <a:t>Impact of DERs</a:t>
            </a:r>
          </a:p>
          <a:p>
            <a:pPr marL="804863" lvl="1" indent="-457200">
              <a:lnSpc>
                <a:spcPct val="120000"/>
              </a:lnSpc>
              <a:buFont typeface="+mj-lt"/>
              <a:buAutoNum type="arabicPeriod"/>
            </a:pPr>
            <a:r>
              <a:rPr lang="en-US" sz="2600" dirty="0"/>
              <a:t>Conduct stakeholder meetings to discuss the potential use of transmission to integrate all of the necessary energy resources in the region at the lowest cost possible</a:t>
            </a:r>
            <a:endParaRPr lang="en-US" sz="2600" b="0" dirty="0"/>
          </a:p>
          <a:p>
            <a:pPr marL="804863" lvl="1" indent="-457200">
              <a:lnSpc>
                <a:spcPct val="120000"/>
              </a:lnSpc>
              <a:buFont typeface="+mj-lt"/>
              <a:buAutoNum type="arabicPeriod"/>
            </a:pPr>
            <a:r>
              <a:rPr lang="en-US" sz="2600" b="0" dirty="0"/>
              <a:t>Informed by States’ direction, conduct detailed planning processes to maximize the use of existing transmission, build new transmission only where absolutely necessary, and use competitive processes to minimize costs to consumers.</a:t>
            </a:r>
          </a:p>
          <a:p>
            <a:endParaRPr lang="en-US" sz="1600" b="0" dirty="0"/>
          </a:p>
        </p:txBody>
      </p:sp>
    </p:spTree>
    <p:extLst>
      <p:ext uri="{BB962C8B-B14F-4D97-AF65-F5344CB8AC3E}">
        <p14:creationId xmlns:p14="http://schemas.microsoft.com/office/powerpoint/2010/main" val="36077943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CB825B73-8D90-4872-A23E-1B0E6B5CB2DF}"/>
              </a:ext>
            </a:extLst>
          </p:cNvPr>
          <p:cNvPicPr>
            <a:picLocks noChangeAspect="1"/>
          </p:cNvPicPr>
          <p:nvPr/>
        </p:nvPicPr>
        <p:blipFill>
          <a:blip r:embed="rId2"/>
          <a:stretch>
            <a:fillRect/>
          </a:stretch>
        </p:blipFill>
        <p:spPr>
          <a:xfrm>
            <a:off x="486041" y="1780541"/>
            <a:ext cx="7764780" cy="4693920"/>
          </a:xfrm>
          <a:prstGeom prst="rect">
            <a:avLst/>
          </a:prstGeom>
        </p:spPr>
      </p:pic>
      <p:sp>
        <p:nvSpPr>
          <p:cNvPr id="4" name="Title 3"/>
          <p:cNvSpPr>
            <a:spLocks noGrp="1"/>
          </p:cNvSpPr>
          <p:nvPr>
            <p:ph type="title"/>
          </p:nvPr>
        </p:nvSpPr>
        <p:spPr>
          <a:xfrm>
            <a:off x="397763" y="585926"/>
            <a:ext cx="8435575" cy="619048"/>
          </a:xfrm>
        </p:spPr>
        <p:txBody>
          <a:bodyPr/>
          <a:lstStyle/>
          <a:p>
            <a:r>
              <a:rPr lang="en-US" dirty="0"/>
              <a:t>System Operator Governance</a:t>
            </a:r>
          </a:p>
        </p:txBody>
      </p:sp>
      <p:sp>
        <p:nvSpPr>
          <p:cNvPr id="6" name="Content Placeholder 1"/>
          <p:cNvSpPr txBox="1">
            <a:spLocks/>
          </p:cNvSpPr>
          <p:nvPr/>
        </p:nvSpPr>
        <p:spPr>
          <a:xfrm>
            <a:off x="313105" y="1409493"/>
            <a:ext cx="8348472" cy="5194508"/>
          </a:xfrm>
          <a:prstGeom prst="rect">
            <a:avLst/>
          </a:prstGeom>
        </p:spPr>
        <p:txBody>
          <a:bodyPr/>
          <a:lstStyle>
            <a:lvl1pPr marL="228600" indent="-228600" algn="l" rtl="0" eaLnBrk="1" fontAlgn="base" hangingPunct="1">
              <a:spcBef>
                <a:spcPct val="100000"/>
              </a:spcBef>
              <a:spcAft>
                <a:spcPct val="0"/>
              </a:spcAft>
              <a:buClr>
                <a:srgbClr val="0033CC"/>
              </a:buClr>
              <a:buChar char="•"/>
              <a:defRPr sz="2400" b="1">
                <a:solidFill>
                  <a:schemeClr val="tx1"/>
                </a:solidFill>
                <a:latin typeface="Calibri" panose="020F0502020204030204" pitchFamily="34" charset="0"/>
                <a:ea typeface="+mn-ea"/>
                <a:cs typeface="+mn-cs"/>
              </a:defRPr>
            </a:lvl1pPr>
            <a:lvl2pPr marL="576263" indent="-233363" algn="l" rtl="0" eaLnBrk="1" fontAlgn="base" hangingPunct="1">
              <a:spcBef>
                <a:spcPct val="20000"/>
              </a:spcBef>
              <a:spcAft>
                <a:spcPct val="0"/>
              </a:spcAft>
              <a:buClr>
                <a:srgbClr val="0033CC"/>
              </a:buClr>
              <a:buFont typeface="Arial" charset="0"/>
              <a:buChar char="–"/>
              <a:defRPr sz="2000">
                <a:solidFill>
                  <a:schemeClr val="tx1"/>
                </a:solidFill>
                <a:latin typeface="Calibri" panose="020F0502020204030204" pitchFamily="34" charset="0"/>
                <a:cs typeface="+mn-cs"/>
              </a:defRPr>
            </a:lvl2pPr>
            <a:lvl3pPr marL="914400" indent="-223838" algn="l" rtl="0" eaLnBrk="1" fontAlgn="base" hangingPunct="1">
              <a:spcBef>
                <a:spcPct val="20000"/>
              </a:spcBef>
              <a:spcAft>
                <a:spcPct val="0"/>
              </a:spcAft>
              <a:buClr>
                <a:srgbClr val="0033CC"/>
              </a:buClr>
              <a:buChar char="•"/>
              <a:defRPr sz="2000">
                <a:solidFill>
                  <a:schemeClr val="tx1"/>
                </a:solidFill>
                <a:latin typeface="Calibri" panose="020F0502020204030204" pitchFamily="34" charset="0"/>
                <a:cs typeface="+mn-cs"/>
              </a:defRPr>
            </a:lvl3pPr>
            <a:lvl4pPr marL="1262063" indent="-233363" algn="l" rtl="0" eaLnBrk="1" fontAlgn="base" hangingPunct="1">
              <a:spcBef>
                <a:spcPct val="20000"/>
              </a:spcBef>
              <a:spcAft>
                <a:spcPct val="0"/>
              </a:spcAft>
              <a:buClr>
                <a:srgbClr val="0033CC"/>
              </a:buClr>
              <a:buChar char="–"/>
              <a:defRPr sz="2000">
                <a:solidFill>
                  <a:schemeClr val="tx1"/>
                </a:solidFill>
                <a:latin typeface="Calibri" panose="020F0502020204030204" pitchFamily="34" charset="0"/>
                <a:cs typeface="+mn-cs"/>
              </a:defRPr>
            </a:lvl4pPr>
            <a:lvl5pPr marL="1600200" indent="-223838" algn="l" rtl="0" eaLnBrk="1" fontAlgn="base" hangingPunct="1">
              <a:spcBef>
                <a:spcPct val="20000"/>
              </a:spcBef>
              <a:spcAft>
                <a:spcPct val="0"/>
              </a:spcAft>
              <a:buClr>
                <a:srgbClr val="0033CC"/>
              </a:buClr>
              <a:buChar char="»"/>
              <a:defRPr sz="2000">
                <a:solidFill>
                  <a:schemeClr val="tx1"/>
                </a:solidFill>
                <a:latin typeface="Calibri" panose="020F0502020204030204" pitchFamily="34" charset="0"/>
                <a:cs typeface="+mn-cs"/>
              </a:defRPr>
            </a:lvl5pPr>
            <a:lvl6pPr marL="2057400" indent="-223838" algn="l" rtl="0" eaLnBrk="1" fontAlgn="base" hangingPunct="1">
              <a:spcBef>
                <a:spcPct val="20000"/>
              </a:spcBef>
              <a:spcAft>
                <a:spcPct val="0"/>
              </a:spcAft>
              <a:buClr>
                <a:srgbClr val="0033CC"/>
              </a:buClr>
              <a:buChar char="»"/>
              <a:defRPr sz="2000">
                <a:solidFill>
                  <a:schemeClr val="tx1"/>
                </a:solidFill>
                <a:latin typeface="+mn-lt"/>
                <a:cs typeface="+mn-cs"/>
              </a:defRPr>
            </a:lvl6pPr>
            <a:lvl7pPr marL="2514600" indent="-223838" algn="l" rtl="0" eaLnBrk="1" fontAlgn="base" hangingPunct="1">
              <a:spcBef>
                <a:spcPct val="20000"/>
              </a:spcBef>
              <a:spcAft>
                <a:spcPct val="0"/>
              </a:spcAft>
              <a:buClr>
                <a:srgbClr val="0033CC"/>
              </a:buClr>
              <a:buChar char="»"/>
              <a:defRPr sz="2000">
                <a:solidFill>
                  <a:schemeClr val="tx1"/>
                </a:solidFill>
                <a:latin typeface="+mn-lt"/>
                <a:cs typeface="+mn-cs"/>
              </a:defRPr>
            </a:lvl7pPr>
            <a:lvl8pPr marL="2971800" indent="-223838" algn="l" rtl="0" eaLnBrk="1" fontAlgn="base" hangingPunct="1">
              <a:spcBef>
                <a:spcPct val="20000"/>
              </a:spcBef>
              <a:spcAft>
                <a:spcPct val="0"/>
              </a:spcAft>
              <a:buClr>
                <a:srgbClr val="0033CC"/>
              </a:buClr>
              <a:buChar char="»"/>
              <a:defRPr sz="2000">
                <a:solidFill>
                  <a:schemeClr val="tx1"/>
                </a:solidFill>
                <a:latin typeface="+mn-lt"/>
                <a:cs typeface="+mn-cs"/>
              </a:defRPr>
            </a:lvl8pPr>
            <a:lvl9pPr marL="3429000" indent="-223838" algn="l" rtl="0" eaLnBrk="1" fontAlgn="base" hangingPunct="1">
              <a:spcBef>
                <a:spcPct val="20000"/>
              </a:spcBef>
              <a:spcAft>
                <a:spcPct val="0"/>
              </a:spcAft>
              <a:buClr>
                <a:srgbClr val="0033CC"/>
              </a:buClr>
              <a:buChar char="»"/>
              <a:defRPr sz="2000">
                <a:solidFill>
                  <a:schemeClr val="tx1"/>
                </a:solidFill>
                <a:latin typeface="+mn-lt"/>
                <a:cs typeface="+mn-cs"/>
              </a:defRPr>
            </a:lvl9pPr>
          </a:lstStyle>
          <a:p>
            <a:pPr marL="171450" indent="-171450">
              <a:spcBef>
                <a:spcPts val="1200"/>
              </a:spcBef>
            </a:pPr>
            <a:endParaRPr lang="en-US" sz="1600" kern="0" dirty="0">
              <a:cs typeface="Times New Roman" panose="02020603050405020304" pitchFamily="18" charset="0"/>
            </a:endParaRPr>
          </a:p>
        </p:txBody>
      </p:sp>
      <p:cxnSp>
        <p:nvCxnSpPr>
          <p:cNvPr id="10" name="Connector: Elbow 9">
            <a:extLst>
              <a:ext uri="{FF2B5EF4-FFF2-40B4-BE49-F238E27FC236}">
                <a16:creationId xmlns:a16="http://schemas.microsoft.com/office/drawing/2014/main" id="{22D90C8E-E85D-460E-8ABA-37D36BD0FB22}"/>
              </a:ext>
            </a:extLst>
          </p:cNvPr>
          <p:cNvCxnSpPr>
            <a:cxnSpLocks/>
            <a:stCxn id="11" idx="0"/>
            <a:endCxn id="12" idx="0"/>
          </p:cNvCxnSpPr>
          <p:nvPr/>
        </p:nvCxnSpPr>
        <p:spPr>
          <a:xfrm rot="16200000" flipV="1">
            <a:off x="6272449" y="2223786"/>
            <a:ext cx="12700" cy="2219919"/>
          </a:xfrm>
          <a:prstGeom prst="bentConnector3">
            <a:avLst>
              <a:gd name="adj1" fmla="val 1800000"/>
            </a:avLst>
          </a:prstGeom>
          <a:ln w="76200">
            <a:solidFill>
              <a:srgbClr val="C00000"/>
            </a:solidFill>
            <a:prstDash val="sysDot"/>
            <a:tailEnd type="triangle"/>
          </a:ln>
        </p:spPr>
        <p:style>
          <a:lnRef idx="3">
            <a:schemeClr val="accent4"/>
          </a:lnRef>
          <a:fillRef idx="0">
            <a:schemeClr val="accent4"/>
          </a:fillRef>
          <a:effectRef idx="2">
            <a:schemeClr val="accent4"/>
          </a:effectRef>
          <a:fontRef idx="minor">
            <a:schemeClr val="tx1"/>
          </a:fontRef>
        </p:style>
      </p:cxnSp>
      <p:sp>
        <p:nvSpPr>
          <p:cNvPr id="11" name="Rectangle 10">
            <a:extLst>
              <a:ext uri="{FF2B5EF4-FFF2-40B4-BE49-F238E27FC236}">
                <a16:creationId xmlns:a16="http://schemas.microsoft.com/office/drawing/2014/main" id="{5DB2E180-94B9-43E6-ADD9-6B8778C6E45E}"/>
              </a:ext>
            </a:extLst>
          </p:cNvPr>
          <p:cNvSpPr/>
          <p:nvPr/>
        </p:nvSpPr>
        <p:spPr>
          <a:xfrm>
            <a:off x="6800850" y="3333746"/>
            <a:ext cx="1163115" cy="600077"/>
          </a:xfrm>
          <a:prstGeom prst="rect">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9864C4A3-C141-499E-9ABF-4E7BDB034FB8}"/>
              </a:ext>
            </a:extLst>
          </p:cNvPr>
          <p:cNvSpPr/>
          <p:nvPr/>
        </p:nvSpPr>
        <p:spPr>
          <a:xfrm>
            <a:off x="4292772" y="3333746"/>
            <a:ext cx="1739433" cy="600077"/>
          </a:xfrm>
          <a:prstGeom prst="rect">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F411F5F5-6359-43B4-B5BB-FE3BBFF7442B}"/>
              </a:ext>
            </a:extLst>
          </p:cNvPr>
          <p:cNvSpPr/>
          <p:nvPr/>
        </p:nvSpPr>
        <p:spPr>
          <a:xfrm>
            <a:off x="2447534" y="3333746"/>
            <a:ext cx="1268463" cy="600077"/>
          </a:xfrm>
          <a:prstGeom prst="rect">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Connector: Elbow 13">
            <a:extLst>
              <a:ext uri="{FF2B5EF4-FFF2-40B4-BE49-F238E27FC236}">
                <a16:creationId xmlns:a16="http://schemas.microsoft.com/office/drawing/2014/main" id="{1FD3C120-B689-417A-9CDE-FC286EF9C53F}"/>
              </a:ext>
            </a:extLst>
          </p:cNvPr>
          <p:cNvCxnSpPr>
            <a:cxnSpLocks/>
            <a:stCxn id="11" idx="0"/>
            <a:endCxn id="13" idx="0"/>
          </p:cNvCxnSpPr>
          <p:nvPr/>
        </p:nvCxnSpPr>
        <p:spPr>
          <a:xfrm rot="16200000" flipV="1">
            <a:off x="5232087" y="1183425"/>
            <a:ext cx="12700" cy="4300642"/>
          </a:xfrm>
          <a:prstGeom prst="bentConnector3">
            <a:avLst>
              <a:gd name="adj1" fmla="val 1800000"/>
            </a:avLst>
          </a:prstGeom>
          <a:ln w="76200">
            <a:solidFill>
              <a:srgbClr val="C00000"/>
            </a:solidFill>
            <a:prstDash val="sysDot"/>
            <a:tailEnd type="triangle"/>
          </a:ln>
        </p:spPr>
        <p:style>
          <a:lnRef idx="3">
            <a:schemeClr val="accent4"/>
          </a:lnRef>
          <a:fillRef idx="0">
            <a:schemeClr val="accent4"/>
          </a:fillRef>
          <a:effectRef idx="2">
            <a:schemeClr val="accent4"/>
          </a:effectRef>
          <a:fontRef idx="minor">
            <a:schemeClr val="tx1"/>
          </a:fontRef>
        </p:style>
      </p:cxnSp>
      <p:sp>
        <p:nvSpPr>
          <p:cNvPr id="15" name="Rectangle 14">
            <a:extLst>
              <a:ext uri="{FF2B5EF4-FFF2-40B4-BE49-F238E27FC236}">
                <a16:creationId xmlns:a16="http://schemas.microsoft.com/office/drawing/2014/main" id="{BCE598F1-E358-4EA0-B140-976426AC8809}"/>
              </a:ext>
            </a:extLst>
          </p:cNvPr>
          <p:cNvSpPr/>
          <p:nvPr/>
        </p:nvSpPr>
        <p:spPr>
          <a:xfrm>
            <a:off x="3142224" y="5686104"/>
            <a:ext cx="1131498" cy="600078"/>
          </a:xfrm>
          <a:prstGeom prst="rect">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ABB62844-43D4-412E-B2CC-0B42E1F89071}"/>
              </a:ext>
            </a:extLst>
          </p:cNvPr>
          <p:cNvSpPr/>
          <p:nvPr/>
        </p:nvSpPr>
        <p:spPr>
          <a:xfrm>
            <a:off x="704850" y="5696711"/>
            <a:ext cx="1847460" cy="600077"/>
          </a:xfrm>
          <a:prstGeom prst="rect">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7" name="Connector: Elbow 16">
            <a:extLst>
              <a:ext uri="{FF2B5EF4-FFF2-40B4-BE49-F238E27FC236}">
                <a16:creationId xmlns:a16="http://schemas.microsoft.com/office/drawing/2014/main" id="{34FFA054-87F4-4E6B-8940-46D020588866}"/>
              </a:ext>
            </a:extLst>
          </p:cNvPr>
          <p:cNvCxnSpPr>
            <a:cxnSpLocks/>
            <a:stCxn id="11" idx="2"/>
            <a:endCxn id="15" idx="2"/>
          </p:cNvCxnSpPr>
          <p:nvPr/>
        </p:nvCxnSpPr>
        <p:spPr>
          <a:xfrm rot="5400000">
            <a:off x="4369012" y="3272785"/>
            <a:ext cx="2352359" cy="3674435"/>
          </a:xfrm>
          <a:prstGeom prst="bentConnector3">
            <a:avLst>
              <a:gd name="adj1" fmla="val 109718"/>
            </a:avLst>
          </a:prstGeom>
          <a:ln w="76200">
            <a:solidFill>
              <a:srgbClr val="C00000"/>
            </a:solidFill>
            <a:prstDash val="sysDot"/>
            <a:tailEnd type="triangle"/>
          </a:ln>
        </p:spPr>
        <p:style>
          <a:lnRef idx="3">
            <a:schemeClr val="accent4"/>
          </a:lnRef>
          <a:fillRef idx="0">
            <a:schemeClr val="accent4"/>
          </a:fillRef>
          <a:effectRef idx="2">
            <a:schemeClr val="accent4"/>
          </a:effectRef>
          <a:fontRef idx="minor">
            <a:schemeClr val="tx1"/>
          </a:fontRef>
        </p:style>
      </p:cxnSp>
      <p:cxnSp>
        <p:nvCxnSpPr>
          <p:cNvPr id="18" name="Connector: Elbow 17">
            <a:extLst>
              <a:ext uri="{FF2B5EF4-FFF2-40B4-BE49-F238E27FC236}">
                <a16:creationId xmlns:a16="http://schemas.microsoft.com/office/drawing/2014/main" id="{0290863E-BEFD-4E22-A321-7CE9B99D3D0D}"/>
              </a:ext>
            </a:extLst>
          </p:cNvPr>
          <p:cNvCxnSpPr>
            <a:cxnSpLocks/>
            <a:stCxn id="11" idx="2"/>
            <a:endCxn id="16" idx="2"/>
          </p:cNvCxnSpPr>
          <p:nvPr/>
        </p:nvCxnSpPr>
        <p:spPr>
          <a:xfrm rot="5400000">
            <a:off x="3324012" y="2238391"/>
            <a:ext cx="2362965" cy="5753828"/>
          </a:xfrm>
          <a:prstGeom prst="bentConnector3">
            <a:avLst>
              <a:gd name="adj1" fmla="val 109674"/>
            </a:avLst>
          </a:prstGeom>
          <a:ln w="76200">
            <a:solidFill>
              <a:srgbClr val="C00000"/>
            </a:solidFill>
            <a:prstDash val="sysDot"/>
            <a:tailEnd type="triangle"/>
          </a:ln>
        </p:spPr>
        <p:style>
          <a:lnRef idx="3">
            <a:schemeClr val="accent4"/>
          </a:lnRef>
          <a:fillRef idx="0">
            <a:schemeClr val="accent4"/>
          </a:fillRef>
          <a:effectRef idx="2">
            <a:schemeClr val="accent4"/>
          </a:effectRef>
          <a:fontRef idx="minor">
            <a:schemeClr val="tx1"/>
          </a:fontRef>
        </p:style>
      </p:cxnSp>
      <p:sp>
        <p:nvSpPr>
          <p:cNvPr id="47" name="TextBox 46">
            <a:extLst>
              <a:ext uri="{FF2B5EF4-FFF2-40B4-BE49-F238E27FC236}">
                <a16:creationId xmlns:a16="http://schemas.microsoft.com/office/drawing/2014/main" id="{8BB17A22-313D-4EA3-B910-EBC91D34A51B}"/>
              </a:ext>
            </a:extLst>
          </p:cNvPr>
          <p:cNvSpPr txBox="1"/>
          <p:nvPr/>
        </p:nvSpPr>
        <p:spPr>
          <a:xfrm>
            <a:off x="482423" y="1354664"/>
            <a:ext cx="8484253" cy="646331"/>
          </a:xfrm>
          <a:prstGeom prst="rect">
            <a:avLst/>
          </a:prstGeom>
          <a:noFill/>
        </p:spPr>
        <p:txBody>
          <a:bodyPr wrap="square" rtlCol="0">
            <a:spAutoFit/>
          </a:bodyPr>
          <a:lstStyle/>
          <a:p>
            <a:r>
              <a:rPr lang="en-US" b="1" dirty="0">
                <a:solidFill>
                  <a:schemeClr val="tx1">
                    <a:lumMod val="85000"/>
                    <a:lumOff val="15000"/>
                  </a:schemeClr>
                </a:solidFill>
              </a:rPr>
              <a:t>The current organizational structure does not provide States adequate influence in key decisions</a:t>
            </a:r>
          </a:p>
        </p:txBody>
      </p:sp>
      <p:sp>
        <p:nvSpPr>
          <p:cNvPr id="19" name="Slide Number Placeholder 2">
            <a:extLst>
              <a:ext uri="{FF2B5EF4-FFF2-40B4-BE49-F238E27FC236}">
                <a16:creationId xmlns:a16="http://schemas.microsoft.com/office/drawing/2014/main" id="{65C0AB15-4F12-4A4E-9083-3853C2A4AA00}"/>
              </a:ext>
            </a:extLst>
          </p:cNvPr>
          <p:cNvSpPr>
            <a:spLocks noGrp="1"/>
          </p:cNvSpPr>
          <p:nvPr>
            <p:ph type="sldNum" sz="quarter" idx="11"/>
          </p:nvPr>
        </p:nvSpPr>
        <p:spPr>
          <a:xfrm>
            <a:off x="7029450" y="6499225"/>
            <a:ext cx="1933575" cy="263525"/>
          </a:xfrm>
        </p:spPr>
        <p:txBody>
          <a:bodyPr/>
          <a:lstStyle/>
          <a:p>
            <a:fld id="{35CC764F-34DD-40DB-B424-6CB46B067597}" type="slidenum">
              <a:rPr lang="en-US" altLang="en-US" smtClean="0"/>
              <a:pPr/>
              <a:t>9</a:t>
            </a:fld>
            <a:endParaRPr lang="en-US" altLang="en-US" dirty="0"/>
          </a:p>
        </p:txBody>
      </p:sp>
    </p:spTree>
    <p:extLst>
      <p:ext uri="{BB962C8B-B14F-4D97-AF65-F5344CB8AC3E}">
        <p14:creationId xmlns:p14="http://schemas.microsoft.com/office/powerpoint/2010/main" val="2127309925"/>
      </p:ext>
    </p:extLst>
  </p:cSld>
  <p:clrMapOvr>
    <a:masterClrMapping/>
  </p:clrMapOvr>
</p:sld>
</file>

<file path=ppt/theme/theme1.xml><?xml version="1.0" encoding="utf-8"?>
<a:theme xmlns:a="http://schemas.openxmlformats.org/drawingml/2006/main" name="itdpowerpointtemplate">
  <a:themeElements>
    <a:clrScheme name="ppT TES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fontScheme name="ppT TEST">
      <a:majorFont>
        <a:latin typeface="Verdana"/>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pT TES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pT TES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pT TES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pT TES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pT TES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pT TES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pT TES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pT TES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pT TES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pT TES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pT TES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pT TES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itdpowerpointtemplate">
  <a:themeElements>
    <a:clrScheme name="ppT TES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fontScheme name="ppT TEST">
      <a:majorFont>
        <a:latin typeface="Verdana"/>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pT TES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pT TES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pT TES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pT TES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pT TES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pT TES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pT TEST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pT TES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pT TES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pT TES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pT TES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pT TES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itdpowerpointtemplate</Template>
  <TotalTime>13338</TotalTime>
  <Words>903</Words>
  <Application>Microsoft Office PowerPoint</Application>
  <PresentationFormat>On-screen Show (4:3)</PresentationFormat>
  <Paragraphs>91</Paragraphs>
  <Slides>12</Slides>
  <Notes>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12</vt:i4>
      </vt:variant>
    </vt:vector>
  </HeadingPairs>
  <TitlesOfParts>
    <vt:vector size="17" baseType="lpstr">
      <vt:lpstr>Arial</vt:lpstr>
      <vt:lpstr>Calibri</vt:lpstr>
      <vt:lpstr>Verdana</vt:lpstr>
      <vt:lpstr>itdpowerpointtemplate</vt:lpstr>
      <vt:lpstr>1_itdpowerpointtemplate</vt:lpstr>
      <vt:lpstr>Regional Wholesale Electricity Markets and System Planning Reforms  Multi-State Collaborative Effort</vt:lpstr>
      <vt:lpstr>Content</vt:lpstr>
      <vt:lpstr>Executive Summary: Proposal for Change</vt:lpstr>
      <vt:lpstr>PowerPoint Presentation</vt:lpstr>
      <vt:lpstr>Recent New England Market Resource Adequacy Issues</vt:lpstr>
      <vt:lpstr>Reform #1: Wholesale Electricity Market Structure and Design</vt:lpstr>
      <vt:lpstr>Background on Transmission System Planning</vt:lpstr>
      <vt:lpstr>Reform #2: Transmission Planning for the Future</vt:lpstr>
      <vt:lpstr>System Operator Governance</vt:lpstr>
      <vt:lpstr>Reform #3: New Governance to Support Energy Transition</vt:lpstr>
      <vt:lpstr>Next Steps</vt:lpstr>
      <vt:lpstr>PowerPoint Presentation</vt:lpstr>
    </vt:vector>
  </TitlesOfParts>
  <Company>Commonwealth of Massachusetts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EMC SourceOne Rollout ITD 10 User Pilot</dc:title>
  <dc:creator>itdlocal</dc:creator>
  <dc:description>Edited project list on slide 7 -- Proposed Bond IV Projects.</dc:description>
  <cp:lastModifiedBy>Chang, Judy (EEA)</cp:lastModifiedBy>
  <cp:revision>784</cp:revision>
  <cp:lastPrinted>2020-01-09T15:43:33Z</cp:lastPrinted>
  <dcterms:created xsi:type="dcterms:W3CDTF">2014-08-18T00:55:49Z</dcterms:created>
  <dcterms:modified xsi:type="dcterms:W3CDTF">2020-12-10T22:20:48Z</dcterms:modified>
</cp:coreProperties>
</file>