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9" r:id="rId1"/>
  </p:sldMasterIdLst>
  <p:notesMasterIdLst>
    <p:notesMasterId r:id="rId7"/>
  </p:notesMasterIdLst>
  <p:handoutMasterIdLst>
    <p:handoutMasterId r:id="rId8"/>
  </p:handoutMasterIdLst>
  <p:sldIdLst>
    <p:sldId id="256" r:id="rId2"/>
    <p:sldId id="266" r:id="rId3"/>
    <p:sldId id="267" r:id="rId4"/>
    <p:sldId id="268" r:id="rId5"/>
    <p:sldId id="263" r:id="rId6"/>
  </p:sldIdLst>
  <p:sldSz cx="9144000" cy="6858000" type="screen4x3"/>
  <p:notesSz cx="6858000" cy="9296400"/>
  <p:embeddedFontLst>
    <p:embeddedFont>
      <p:font typeface="Calibri" panose="020F0502020204030204" pitchFamily="34" charset="0"/>
      <p:regular r:id="rId9"/>
      <p:bold r:id="rId10"/>
      <p:italic r:id="rId11"/>
      <p:boldItalic r:id="rId12"/>
    </p:embeddedFont>
    <p:embeddedFont>
      <p:font typeface="Open Sans" panose="020B0604020202020204" charset="0"/>
      <p:regular r:id="rId13"/>
      <p:bold r:id="rId14"/>
      <p:italic r:id="rId15"/>
      <p:boldItalic r:id="rId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3883" autoAdjust="0"/>
  </p:normalViewPr>
  <p:slideViewPr>
    <p:cSldViewPr snapToGrid="0">
      <p:cViewPr varScale="1">
        <p:scale>
          <a:sx n="68" d="100"/>
          <a:sy n="68" d="100"/>
        </p:scale>
        <p:origin x="124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13" Type="http://schemas.openxmlformats.org/officeDocument/2006/relationships/font" Target="fonts/font5.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font" Target="fonts/font4.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8.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font" Target="fonts/font7.fntdata"/><Relationship Id="rId10" Type="http://schemas.openxmlformats.org/officeDocument/2006/relationships/font" Target="fonts/font2.fntdata"/><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font" Target="fonts/font6.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72421"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027" y="1"/>
            <a:ext cx="2972421" cy="466725"/>
          </a:xfrm>
          <a:prstGeom prst="rect">
            <a:avLst/>
          </a:prstGeom>
        </p:spPr>
        <p:txBody>
          <a:bodyPr vert="horz" lIns="91440" tIns="45720" rIns="91440" bIns="45720" rtlCol="0"/>
          <a:lstStyle>
            <a:lvl1pPr algn="r">
              <a:defRPr sz="1200"/>
            </a:lvl1pPr>
          </a:lstStyle>
          <a:p>
            <a:fld id="{55BC73E9-8CEE-4A0A-A9A8-03A3141765DE}" type="datetimeFigureOut">
              <a:rPr lang="en-US" smtClean="0"/>
              <a:t>12/12/2019</a:t>
            </a:fld>
            <a:endParaRPr lang="en-US"/>
          </a:p>
        </p:txBody>
      </p:sp>
      <p:sp>
        <p:nvSpPr>
          <p:cNvPr id="4" name="Footer Placeholder 3"/>
          <p:cNvSpPr>
            <a:spLocks noGrp="1"/>
          </p:cNvSpPr>
          <p:nvPr>
            <p:ph type="ftr" sz="quarter" idx="2"/>
          </p:nvPr>
        </p:nvSpPr>
        <p:spPr>
          <a:xfrm>
            <a:off x="1" y="8829676"/>
            <a:ext cx="2972421"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829676"/>
            <a:ext cx="2972421" cy="466725"/>
          </a:xfrm>
          <a:prstGeom prst="rect">
            <a:avLst/>
          </a:prstGeom>
        </p:spPr>
        <p:txBody>
          <a:bodyPr vert="horz" lIns="91440" tIns="45720" rIns="91440" bIns="45720" rtlCol="0" anchor="b"/>
          <a:lstStyle>
            <a:lvl1pPr algn="r">
              <a:defRPr sz="1200"/>
            </a:lvl1pPr>
          </a:lstStyle>
          <a:p>
            <a:fld id="{0A194532-26C8-4036-B4EB-8808777FD3C3}" type="slidenum">
              <a:rPr lang="en-US" smtClean="0"/>
              <a:t>‹#›</a:t>
            </a:fld>
            <a:endParaRPr lang="en-US"/>
          </a:p>
        </p:txBody>
      </p:sp>
    </p:spTree>
    <p:extLst>
      <p:ext uri="{BB962C8B-B14F-4D97-AF65-F5344CB8AC3E}">
        <p14:creationId xmlns:p14="http://schemas.microsoft.com/office/powerpoint/2010/main" val="18534524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415790"/>
            <a:ext cx="5029200" cy="4183380"/>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6c3967b67c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6c3967b67c_0_0:notes"/>
          <p:cNvSpPr txBox="1">
            <a:spLocks noGrp="1"/>
          </p:cNvSpPr>
          <p:nvPr>
            <p:ph type="body" idx="1"/>
          </p:nvPr>
        </p:nvSpPr>
        <p:spPr>
          <a:xfrm>
            <a:off x="934720" y="4415790"/>
            <a:ext cx="51411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5:notes"/>
          <p:cNvSpPr txBox="1">
            <a:spLocks noGrp="1"/>
          </p:cNvSpPr>
          <p:nvPr>
            <p:ph type="body" idx="1"/>
          </p:nvPr>
        </p:nvSpPr>
        <p:spPr>
          <a:xfrm>
            <a:off x="670892" y="4400550"/>
            <a:ext cx="536713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SEPA is a national not for profit alliance of over 1,150 members made up of utilities, technology solution providers, regulators, research centers and government entities -- the full ecosystem taking part in the energy transition underway.  </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Our vision is a carbon free energy future by 2050.</a:t>
            </a:r>
          </a:p>
          <a:p>
            <a:pPr marL="0" lvl="0" indent="0" algn="l" rtl="0">
              <a:spcBef>
                <a:spcPts val="0"/>
              </a:spcBef>
              <a:spcAft>
                <a:spcPts val="0"/>
              </a:spcAft>
              <a:buClr>
                <a:schemeClr val="dk1"/>
              </a:buClr>
              <a:buSzPts val="1200"/>
              <a:buFont typeface="Calibri"/>
              <a:buNone/>
            </a:pPr>
            <a:endParaRPr lang="en-US" dirty="0"/>
          </a:p>
          <a:p>
            <a:pPr marL="0" lvl="0" indent="0" algn="l" rtl="0">
              <a:spcBef>
                <a:spcPts val="0"/>
              </a:spcBef>
              <a:spcAft>
                <a:spcPts val="0"/>
              </a:spcAft>
              <a:buClr>
                <a:schemeClr val="dk1"/>
              </a:buClr>
              <a:buSzPts val="1200"/>
              <a:buFont typeface="Calibri"/>
              <a:buNone/>
            </a:pPr>
            <a:r>
              <a:rPr lang="en-US" dirty="0"/>
              <a:t>We are dedicated to facilitating the electric power industry’s smart transition to a clean and modern energy future.  We do this through research, standards development and educational offerings.  </a:t>
            </a:r>
            <a:endParaRPr dirty="0"/>
          </a:p>
        </p:txBody>
      </p:sp>
      <p:sp>
        <p:nvSpPr>
          <p:cNvPr id="625" name="Google Shape;625;p5:notes"/>
          <p:cNvSpPr>
            <a:spLocks noGrp="1" noRot="1" noChangeAspect="1"/>
          </p:cNvSpPr>
          <p:nvPr>
            <p:ph type="sldImg" idx="2"/>
          </p:nvPr>
        </p:nvSpPr>
        <p:spPr>
          <a:xfrm>
            <a:off x="1296988"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2540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6:notes"/>
          <p:cNvSpPr>
            <a:spLocks noGrp="1" noRot="1" noChangeAspect="1"/>
          </p:cNvSpPr>
          <p:nvPr>
            <p:ph type="sldImg" idx="2"/>
          </p:nvPr>
        </p:nvSpPr>
        <p:spPr>
          <a:xfrm>
            <a:off x="1296988"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6:notes"/>
          <p:cNvSpPr txBox="1">
            <a:spLocks noGrp="1"/>
          </p:cNvSpPr>
          <p:nvPr>
            <p:ph type="body" idx="1"/>
          </p:nvPr>
        </p:nvSpPr>
        <p:spPr>
          <a:xfrm>
            <a:off x="670892" y="4400550"/>
            <a:ext cx="536713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dirty="0"/>
              <a:t>SEPA has identified four areas of focus, or pathways, to help guide the industry at large toward achieving their bold goals.</a:t>
            </a:r>
            <a:endParaRPr dirty="0"/>
          </a:p>
          <a:p>
            <a:pPr marL="0" lvl="0" indent="0" algn="l" rtl="0">
              <a:spcBef>
                <a:spcPts val="0"/>
              </a:spcBef>
              <a:spcAft>
                <a:spcPts val="0"/>
              </a:spcAft>
              <a:buClr>
                <a:schemeClr val="dk1"/>
              </a:buClr>
              <a:buSzPts val="1200"/>
              <a:buFont typeface="Calibri"/>
              <a:buNone/>
            </a:pPr>
            <a:endParaRPr dirty="0"/>
          </a:p>
          <a:p>
            <a:pPr marL="457200" lvl="0" indent="-304800" algn="l" rtl="0">
              <a:spcBef>
                <a:spcPts val="0"/>
              </a:spcBef>
              <a:spcAft>
                <a:spcPts val="0"/>
              </a:spcAft>
              <a:buClr>
                <a:schemeClr val="dk1"/>
              </a:buClr>
              <a:buSzPts val="1200"/>
              <a:buFont typeface="Calibri"/>
              <a:buChar char="●"/>
            </a:pPr>
            <a:r>
              <a:rPr lang="en-US" dirty="0"/>
              <a:t>Need to ensure that the utility business model can evolve to facilitate and orchestrate these new solutions.  Sustainable models and practices to allow the utility to serve customers in new ways based on their evolving needs.</a:t>
            </a:r>
            <a:endParaRPr dirty="0"/>
          </a:p>
          <a:p>
            <a:pPr marL="457200" lvl="0" indent="-304800" algn="l" rtl="0">
              <a:spcBef>
                <a:spcPts val="0"/>
              </a:spcBef>
              <a:spcAft>
                <a:spcPts val="0"/>
              </a:spcAft>
              <a:buClr>
                <a:schemeClr val="dk1"/>
              </a:buClr>
              <a:buSzPts val="1200"/>
              <a:buFont typeface="Calibri"/>
              <a:buChar char="●"/>
            </a:pPr>
            <a:r>
              <a:rPr lang="en-US" dirty="0"/>
              <a:t>And state and regional regulatory processes must become more nimble to enable the timely and effective deployment of these technologies - allowing for more outside of the box solutions and creative partnerships</a:t>
            </a:r>
            <a:endParaRPr dirty="0"/>
          </a:p>
          <a:p>
            <a:pPr marL="457200" lvl="0" indent="-304800" algn="l" rtl="0">
              <a:spcBef>
                <a:spcPts val="0"/>
              </a:spcBef>
              <a:spcAft>
                <a:spcPts val="0"/>
              </a:spcAft>
              <a:buClr>
                <a:schemeClr val="dk1"/>
              </a:buClr>
              <a:buSzPts val="1200"/>
              <a:buFont typeface="Calibri"/>
              <a:buChar char="●"/>
            </a:pPr>
            <a:r>
              <a:rPr lang="en-US" dirty="0"/>
              <a:t>While greater access to affordable technology solutions will have a tremendous impact on the growth of clean energy, we must ensure that these solutions are easily integrated into our physical and cyber infrastructures.    A flexible, coordinated grid that can aptly handle two-way flow of energy and DERs without sacrificing reliability or impacting cost.</a:t>
            </a:r>
            <a:endParaRPr dirty="0"/>
          </a:p>
          <a:p>
            <a:pPr marL="457200" lvl="0" indent="-304800" algn="l" rtl="0">
              <a:spcBef>
                <a:spcPts val="0"/>
              </a:spcBef>
              <a:spcAft>
                <a:spcPts val="0"/>
              </a:spcAft>
              <a:buClr>
                <a:schemeClr val="dk1"/>
              </a:buClr>
              <a:buSzPts val="1200"/>
              <a:buFont typeface="Calibri"/>
              <a:buChar char="●"/>
            </a:pPr>
            <a:r>
              <a:rPr lang="en-US" dirty="0"/>
              <a:t>And finally, must acknowledge the growing nexus between our transportation and stationary electricity needs as electric vehicles become a viable reality and a potential resource to the grid. Having a plan in place to use EVs as a grid asset. </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r>
              <a:rPr lang="en-US"/>
              <a:t> BUSINESS MODELS, REGULATORY INNOVATION / POLICYI, GRID INTEGRATION ARE INTERTWINED….</a:t>
            </a:r>
            <a:endParaRPr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dirty="0"/>
          </a:p>
        </p:txBody>
      </p:sp>
      <p:sp>
        <p:nvSpPr>
          <p:cNvPr id="637" name="Google Shape;637;p6:notes"/>
          <p:cNvSpPr txBox="1">
            <a:spLocks noGrp="1"/>
          </p:cNvSpPr>
          <p:nvPr>
            <p:ph type="sldNum" idx="12"/>
          </p:nvPr>
        </p:nvSpPr>
        <p:spPr>
          <a:xfrm>
            <a:off x="3800165" y="8685213"/>
            <a:ext cx="2907196"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71299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59bebe9b18_3_0:notes"/>
          <p:cNvSpPr>
            <a:spLocks noGrp="1" noRot="1" noChangeAspect="1"/>
          </p:cNvSpPr>
          <p:nvPr>
            <p:ph type="sldImg" idx="2"/>
          </p:nvPr>
        </p:nvSpPr>
        <p:spPr>
          <a:xfrm>
            <a:off x="11049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59bebe9b18_3_0:notes"/>
          <p:cNvSpPr txBox="1">
            <a:spLocks noGrp="1"/>
          </p:cNvSpPr>
          <p:nvPr>
            <p:ph type="body" idx="1"/>
          </p:nvPr>
        </p:nvSpPr>
        <p:spPr>
          <a:xfrm>
            <a:off x="914400" y="4415790"/>
            <a:ext cx="5029337"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100">
              <a:solidFill>
                <a:srgbClr val="20396D"/>
              </a:solidFill>
              <a:latin typeface="Arial"/>
              <a:ea typeface="Arial"/>
              <a:cs typeface="Arial"/>
              <a:sym typeface="Arial"/>
            </a:endParaRPr>
          </a:p>
        </p:txBody>
      </p:sp>
    </p:spTree>
    <p:extLst>
      <p:ext uri="{BB962C8B-B14F-4D97-AF65-F5344CB8AC3E}">
        <p14:creationId xmlns:p14="http://schemas.microsoft.com/office/powerpoint/2010/main" val="2725222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Intro Slide (red)">
  <p:cSld name="Intro Slide (red)">
    <p:bg>
      <p:bgPr>
        <a:solidFill>
          <a:srgbClr val="EA5030"/>
        </a:solidFill>
        <a:effectLst/>
      </p:bgPr>
    </p:bg>
    <p:spTree>
      <p:nvGrpSpPr>
        <p:cNvPr id="1" name="Shape 336"/>
        <p:cNvGrpSpPr/>
        <p:nvPr/>
      </p:nvGrpSpPr>
      <p:grpSpPr>
        <a:xfrm>
          <a:off x="0" y="0"/>
          <a:ext cx="0" cy="0"/>
          <a:chOff x="0" y="0"/>
          <a:chExt cx="0" cy="0"/>
        </a:xfrm>
      </p:grpSpPr>
      <p:sp>
        <p:nvSpPr>
          <p:cNvPr id="337" name="Google Shape;337;p46"/>
          <p:cNvSpPr txBox="1">
            <a:spLocks noGrp="1"/>
          </p:cNvSpPr>
          <p:nvPr>
            <p:ph type="body" idx="1"/>
          </p:nvPr>
        </p:nvSpPr>
        <p:spPr>
          <a:xfrm>
            <a:off x="639366" y="2038350"/>
            <a:ext cx="7876200" cy="43368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chemeClr val="lt1"/>
              </a:buClr>
              <a:buSzPts val="2600"/>
              <a:buFont typeface="Arial"/>
              <a:buNone/>
              <a:defRPr sz="2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700"/>
              <a:buFont typeface="Arial"/>
              <a:buNone/>
              <a:defRPr sz="17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700"/>
              <a:buFont typeface="Arial"/>
              <a:buNone/>
              <a:defRPr sz="1700" b="0" i="0" u="none" strike="noStrike" cap="none">
                <a:solidFill>
                  <a:schemeClr val="lt1"/>
                </a:solidFill>
                <a:latin typeface="Arial"/>
                <a:ea typeface="Arial"/>
                <a:cs typeface="Arial"/>
                <a:sym typeface="Arial"/>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38" name="Google Shape;338;p46"/>
          <p:cNvSpPr txBox="1">
            <a:spLocks noGrp="1"/>
          </p:cNvSpPr>
          <p:nvPr>
            <p:ph type="title"/>
          </p:nvPr>
        </p:nvSpPr>
        <p:spPr>
          <a:xfrm>
            <a:off x="628649" y="672860"/>
            <a:ext cx="7886700" cy="10176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339" name="Google Shape;339;p46"/>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ideo_Content">
  <p:cSld name="Video_Content">
    <p:spTree>
      <p:nvGrpSpPr>
        <p:cNvPr id="1" name="Shape 428"/>
        <p:cNvGrpSpPr/>
        <p:nvPr/>
      </p:nvGrpSpPr>
      <p:grpSpPr>
        <a:xfrm>
          <a:off x="0" y="0"/>
          <a:ext cx="0" cy="0"/>
          <a:chOff x="0" y="0"/>
          <a:chExt cx="0" cy="0"/>
        </a:xfrm>
      </p:grpSpPr>
      <p:sp>
        <p:nvSpPr>
          <p:cNvPr id="429" name="Google Shape;429;p57"/>
          <p:cNvSpPr txBox="1">
            <a:spLocks noGrp="1"/>
          </p:cNvSpPr>
          <p:nvPr>
            <p:ph type="title"/>
          </p:nvPr>
        </p:nvSpPr>
        <p:spPr>
          <a:xfrm>
            <a:off x="628651" y="228806"/>
            <a:ext cx="5825700" cy="11334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rgbClr val="20396D"/>
              </a:buClr>
              <a:buSzPts val="4000"/>
              <a:buFont typeface="Arial"/>
              <a:buNone/>
              <a:defRPr sz="4000" b="1" i="0" u="none" strike="noStrike" cap="none">
                <a:solidFill>
                  <a:srgbClr val="20396D"/>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430" name="Google Shape;430;p57"/>
          <p:cNvSpPr txBox="1">
            <a:spLocks noGrp="1"/>
          </p:cNvSpPr>
          <p:nvPr>
            <p:ph type="body" idx="1"/>
          </p:nvPr>
        </p:nvSpPr>
        <p:spPr>
          <a:xfrm>
            <a:off x="4572001" y="1845688"/>
            <a:ext cx="3943200" cy="5463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31" name="Google Shape;431;p57"/>
          <p:cNvSpPr txBox="1">
            <a:spLocks noGrp="1"/>
          </p:cNvSpPr>
          <p:nvPr>
            <p:ph type="body" idx="2"/>
          </p:nvPr>
        </p:nvSpPr>
        <p:spPr>
          <a:xfrm>
            <a:off x="4572001" y="2792904"/>
            <a:ext cx="3943200" cy="30798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1pPr>
            <a:lvl2pPr marL="914400" marR="0" lvl="1" indent="-228600" algn="l" rtl="0">
              <a:lnSpc>
                <a:spcPct val="90000"/>
              </a:lnSpc>
              <a:spcBef>
                <a:spcPts val="5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2pPr>
            <a:lvl3pPr marL="1371600" marR="0" lvl="2" indent="-228600" algn="l" rtl="0">
              <a:lnSpc>
                <a:spcPct val="90000"/>
              </a:lnSpc>
              <a:spcBef>
                <a:spcPts val="5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3pPr>
            <a:lvl4pPr marL="1828800" marR="0" lvl="3" indent="-228600" algn="l" rtl="0">
              <a:lnSpc>
                <a:spcPct val="90000"/>
              </a:lnSpc>
              <a:spcBef>
                <a:spcPts val="5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4pPr>
            <a:lvl5pPr marL="2286000" marR="0" lvl="4" indent="-228600" algn="l" rtl="0">
              <a:lnSpc>
                <a:spcPct val="90000"/>
              </a:lnSpc>
              <a:spcBef>
                <a:spcPts val="5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32" name="Google Shape;432;p57"/>
          <p:cNvSpPr>
            <a:spLocks noGrp="1"/>
          </p:cNvSpPr>
          <p:nvPr>
            <p:ph type="media" idx="3"/>
          </p:nvPr>
        </p:nvSpPr>
        <p:spPr>
          <a:xfrm>
            <a:off x="628651" y="1846263"/>
            <a:ext cx="3598200" cy="40260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900"/>
              </a:spcBef>
              <a:spcAft>
                <a:spcPts val="0"/>
              </a:spcAft>
              <a:buClr>
                <a:srgbClr val="20396D"/>
              </a:buClr>
              <a:buSzPts val="2600"/>
              <a:buFont typeface="Arial"/>
              <a:buNone/>
              <a:defRPr sz="2600" b="0" i="0" u="none" strike="noStrike" cap="none">
                <a:solidFill>
                  <a:srgbClr val="20396D"/>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33" name="Google Shape;433;p57"/>
          <p:cNvSpPr txBox="1">
            <a:spLocks noGrp="1"/>
          </p:cNvSpPr>
          <p:nvPr>
            <p:ph type="ftr" idx="11"/>
          </p:nvPr>
        </p:nvSpPr>
        <p:spPr>
          <a:xfrm>
            <a:off x="628649" y="6356352"/>
            <a:ext cx="7886700" cy="365100"/>
          </a:xfrm>
          <a:prstGeom prst="rect">
            <a:avLst/>
          </a:prstGeom>
          <a:noFill/>
          <a:ln>
            <a:noFill/>
          </a:ln>
        </p:spPr>
        <p:txBody>
          <a:bodyPr spcFirstLastPara="1" wrap="square" lIns="38100" tIns="38100" rIns="38100" bIns="38100" anchor="ctr" anchorCtr="0">
            <a:noAutofit/>
          </a:bodyPr>
          <a:lstStyle>
            <a:lvl1pPr marR="0" lvl="0" algn="r" rtl="0">
              <a:lnSpc>
                <a:spcPct val="100000"/>
              </a:lnSpc>
              <a:spcBef>
                <a:spcPts val="0"/>
              </a:spcBef>
              <a:spcAft>
                <a:spcPts val="0"/>
              </a:spcAft>
              <a:buClr>
                <a:srgbClr val="7F7F7F"/>
              </a:buClr>
              <a:buSzPts val="11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endParaRPr/>
          </a:p>
        </p:txBody>
      </p:sp>
      <p:sp>
        <p:nvSpPr>
          <p:cNvPr id="434" name="Google Shape;434;p57"/>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1pPr>
            <a:lvl2pPr marL="0" marR="0" lvl="1"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2pPr>
            <a:lvl3pPr marL="0" marR="0" lvl="2"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3pPr>
            <a:lvl4pPr marL="0" marR="0" lvl="3"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4pPr>
            <a:lvl5pPr marL="0" marR="0" lvl="4"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5pPr>
            <a:lvl6pPr marL="0" marR="0" lvl="5"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6pPr>
            <a:lvl7pPr marL="0" marR="0" lvl="6"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7pPr>
            <a:lvl8pPr marL="0" marR="0" lvl="7"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8pPr>
            <a:lvl9pPr marL="0" marR="0" lvl="8"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35" name="Google Shape;435;p57"/>
          <p:cNvPicPr preferRelativeResize="0"/>
          <p:nvPr/>
        </p:nvPicPr>
        <p:blipFill rotWithShape="1">
          <a:blip r:embed="rId2">
            <a:alphaModFix/>
          </a:blip>
          <a:srcRect/>
          <a:stretch/>
        </p:blipFill>
        <p:spPr>
          <a:xfrm>
            <a:off x="7171451" y="318577"/>
            <a:ext cx="1589350" cy="45647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Sided Chart">
  <p:cSld name="Two Sided Chart">
    <p:spTree>
      <p:nvGrpSpPr>
        <p:cNvPr id="1" name="Shape 436"/>
        <p:cNvGrpSpPr/>
        <p:nvPr/>
      </p:nvGrpSpPr>
      <p:grpSpPr>
        <a:xfrm>
          <a:off x="0" y="0"/>
          <a:ext cx="0" cy="0"/>
          <a:chOff x="0" y="0"/>
          <a:chExt cx="0" cy="0"/>
        </a:xfrm>
      </p:grpSpPr>
      <p:sp>
        <p:nvSpPr>
          <p:cNvPr id="437" name="Google Shape;437;p58"/>
          <p:cNvSpPr txBox="1">
            <a:spLocks noGrp="1"/>
          </p:cNvSpPr>
          <p:nvPr>
            <p:ph type="title"/>
          </p:nvPr>
        </p:nvSpPr>
        <p:spPr>
          <a:xfrm>
            <a:off x="568876" y="237806"/>
            <a:ext cx="5825700" cy="11334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rgbClr val="20396D"/>
              </a:buClr>
              <a:buSzPts val="4000"/>
              <a:buFont typeface="Arial"/>
              <a:buNone/>
              <a:defRPr sz="4000" b="1" i="0" u="none" strike="noStrike" cap="none">
                <a:solidFill>
                  <a:srgbClr val="20396D"/>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438" name="Google Shape;438;p58"/>
          <p:cNvSpPr txBox="1">
            <a:spLocks noGrp="1"/>
          </p:cNvSpPr>
          <p:nvPr>
            <p:ph type="body" idx="1"/>
          </p:nvPr>
        </p:nvSpPr>
        <p:spPr>
          <a:xfrm>
            <a:off x="628651" y="1791001"/>
            <a:ext cx="35982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39" name="Google Shape;439;p58"/>
          <p:cNvSpPr>
            <a:spLocks noGrp="1"/>
          </p:cNvSpPr>
          <p:nvPr>
            <p:ph type="chart" idx="2"/>
          </p:nvPr>
        </p:nvSpPr>
        <p:spPr>
          <a:xfrm>
            <a:off x="628651" y="2337157"/>
            <a:ext cx="3598200" cy="4026000"/>
          </a:xfrm>
          <a:prstGeom prst="rect">
            <a:avLst/>
          </a:prstGeom>
          <a:noFill/>
          <a:ln>
            <a:noFill/>
          </a:ln>
        </p:spPr>
        <p:txBody>
          <a:bodyPr spcFirstLastPara="1" wrap="square" lIns="38100" tIns="38100" rIns="38100" bIns="38100" anchor="t" anchorCtr="0">
            <a:noAutofit/>
          </a:bodyPr>
          <a:lstStyle>
            <a:lvl1pPr marR="0" lvl="0" algn="ctr" rtl="0">
              <a:lnSpc>
                <a:spcPct val="150000"/>
              </a:lnSpc>
              <a:spcBef>
                <a:spcPts val="900"/>
              </a:spcBef>
              <a:spcAft>
                <a:spcPts val="0"/>
              </a:spcAft>
              <a:buClr>
                <a:srgbClr val="20396D"/>
              </a:buClr>
              <a:buSzPts val="1800"/>
              <a:buFont typeface="Arial"/>
              <a:buNone/>
              <a:defRPr sz="1800" b="0" i="0" u="none" strike="noStrike" cap="none">
                <a:solidFill>
                  <a:srgbClr val="20396D"/>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40" name="Google Shape;440;p58"/>
          <p:cNvSpPr txBox="1">
            <a:spLocks noGrp="1"/>
          </p:cNvSpPr>
          <p:nvPr>
            <p:ph type="body" idx="3"/>
          </p:nvPr>
        </p:nvSpPr>
        <p:spPr>
          <a:xfrm>
            <a:off x="4930214" y="1791001"/>
            <a:ext cx="35982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41" name="Google Shape;441;p58"/>
          <p:cNvSpPr>
            <a:spLocks noGrp="1"/>
          </p:cNvSpPr>
          <p:nvPr>
            <p:ph type="chart" idx="4"/>
          </p:nvPr>
        </p:nvSpPr>
        <p:spPr>
          <a:xfrm>
            <a:off x="4930215" y="2337157"/>
            <a:ext cx="3598200" cy="4026000"/>
          </a:xfrm>
          <a:prstGeom prst="rect">
            <a:avLst/>
          </a:prstGeom>
          <a:noFill/>
          <a:ln>
            <a:noFill/>
          </a:ln>
        </p:spPr>
        <p:txBody>
          <a:bodyPr spcFirstLastPara="1" wrap="square" lIns="38100" tIns="38100" rIns="38100" bIns="38100" anchor="t" anchorCtr="0">
            <a:noAutofit/>
          </a:bodyPr>
          <a:lstStyle>
            <a:lvl1pPr marR="0" lvl="0" algn="ctr" rtl="0">
              <a:lnSpc>
                <a:spcPct val="150000"/>
              </a:lnSpc>
              <a:spcBef>
                <a:spcPts val="900"/>
              </a:spcBef>
              <a:spcAft>
                <a:spcPts val="0"/>
              </a:spcAft>
              <a:buClr>
                <a:srgbClr val="20396D"/>
              </a:buClr>
              <a:buSzPts val="1800"/>
              <a:buFont typeface="Arial"/>
              <a:buNone/>
              <a:defRPr sz="1800" b="0" i="0" u="none" strike="noStrike" cap="none">
                <a:solidFill>
                  <a:srgbClr val="20396D"/>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42" name="Google Shape;442;p58"/>
          <p:cNvSpPr txBox="1">
            <a:spLocks noGrp="1"/>
          </p:cNvSpPr>
          <p:nvPr>
            <p:ph type="ftr" idx="11"/>
          </p:nvPr>
        </p:nvSpPr>
        <p:spPr>
          <a:xfrm>
            <a:off x="628649" y="6356352"/>
            <a:ext cx="7886700" cy="365100"/>
          </a:xfrm>
          <a:prstGeom prst="rect">
            <a:avLst/>
          </a:prstGeom>
          <a:noFill/>
          <a:ln>
            <a:noFill/>
          </a:ln>
        </p:spPr>
        <p:txBody>
          <a:bodyPr spcFirstLastPara="1" wrap="square" lIns="38100" tIns="38100" rIns="38100" bIns="38100" anchor="ctr" anchorCtr="0">
            <a:noAutofit/>
          </a:bodyPr>
          <a:lstStyle>
            <a:lvl1pPr marR="0" lvl="0" algn="r" rtl="0">
              <a:lnSpc>
                <a:spcPct val="100000"/>
              </a:lnSpc>
              <a:spcBef>
                <a:spcPts val="0"/>
              </a:spcBef>
              <a:spcAft>
                <a:spcPts val="0"/>
              </a:spcAft>
              <a:buClr>
                <a:srgbClr val="7F7F7F"/>
              </a:buClr>
              <a:buSzPts val="11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endParaRPr/>
          </a:p>
        </p:txBody>
      </p:sp>
      <p:sp>
        <p:nvSpPr>
          <p:cNvPr id="443" name="Google Shape;443;p58"/>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1pPr>
            <a:lvl2pPr marL="0" marR="0" lvl="1"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2pPr>
            <a:lvl3pPr marL="0" marR="0" lvl="2"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3pPr>
            <a:lvl4pPr marL="0" marR="0" lvl="3"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4pPr>
            <a:lvl5pPr marL="0" marR="0" lvl="4"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5pPr>
            <a:lvl6pPr marL="0" marR="0" lvl="5"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6pPr>
            <a:lvl7pPr marL="0" marR="0" lvl="6"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7pPr>
            <a:lvl8pPr marL="0" marR="0" lvl="7"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8pPr>
            <a:lvl9pPr marL="0" marR="0" lvl="8"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44" name="Google Shape;444;p58"/>
          <p:cNvPicPr preferRelativeResize="0"/>
          <p:nvPr/>
        </p:nvPicPr>
        <p:blipFill rotWithShape="1">
          <a:blip r:embed="rId2">
            <a:alphaModFix/>
          </a:blip>
          <a:srcRect/>
          <a:stretch/>
        </p:blipFill>
        <p:spPr>
          <a:xfrm>
            <a:off x="7171451" y="318577"/>
            <a:ext cx="1589350" cy="4564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 Chart">
  <p:cSld name="Three Column Chart">
    <p:spTree>
      <p:nvGrpSpPr>
        <p:cNvPr id="1" name="Shape 445"/>
        <p:cNvGrpSpPr/>
        <p:nvPr/>
      </p:nvGrpSpPr>
      <p:grpSpPr>
        <a:xfrm>
          <a:off x="0" y="0"/>
          <a:ext cx="0" cy="0"/>
          <a:chOff x="0" y="0"/>
          <a:chExt cx="0" cy="0"/>
        </a:xfrm>
      </p:grpSpPr>
      <p:sp>
        <p:nvSpPr>
          <p:cNvPr id="446" name="Google Shape;446;p59"/>
          <p:cNvSpPr txBox="1">
            <a:spLocks noGrp="1"/>
          </p:cNvSpPr>
          <p:nvPr>
            <p:ph type="title"/>
          </p:nvPr>
        </p:nvSpPr>
        <p:spPr>
          <a:xfrm>
            <a:off x="628653" y="252731"/>
            <a:ext cx="5825700" cy="11334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rgbClr val="20396D"/>
              </a:buClr>
              <a:buSzPts val="4000"/>
              <a:buFont typeface="Arial"/>
              <a:buNone/>
              <a:defRPr sz="4000" b="1" i="0" u="none" strike="noStrike" cap="none">
                <a:solidFill>
                  <a:srgbClr val="20396D"/>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447" name="Google Shape;447;p59"/>
          <p:cNvSpPr txBox="1">
            <a:spLocks noGrp="1"/>
          </p:cNvSpPr>
          <p:nvPr>
            <p:ph type="body" idx="1"/>
          </p:nvPr>
        </p:nvSpPr>
        <p:spPr>
          <a:xfrm>
            <a:off x="628653" y="1906743"/>
            <a:ext cx="23727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48" name="Google Shape;448;p59"/>
          <p:cNvSpPr txBox="1">
            <a:spLocks noGrp="1"/>
          </p:cNvSpPr>
          <p:nvPr>
            <p:ph type="body" idx="2"/>
          </p:nvPr>
        </p:nvSpPr>
        <p:spPr>
          <a:xfrm>
            <a:off x="3385610" y="1906743"/>
            <a:ext cx="23727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49" name="Google Shape;449;p59"/>
          <p:cNvSpPr txBox="1">
            <a:spLocks noGrp="1"/>
          </p:cNvSpPr>
          <p:nvPr>
            <p:ph type="body" idx="3"/>
          </p:nvPr>
        </p:nvSpPr>
        <p:spPr>
          <a:xfrm>
            <a:off x="6142571" y="1906743"/>
            <a:ext cx="23727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50" name="Google Shape;450;p59"/>
          <p:cNvSpPr>
            <a:spLocks noGrp="1"/>
          </p:cNvSpPr>
          <p:nvPr>
            <p:ph type="chart" idx="4"/>
          </p:nvPr>
        </p:nvSpPr>
        <p:spPr>
          <a:xfrm>
            <a:off x="628651" y="2601491"/>
            <a:ext cx="2372700" cy="3547200"/>
          </a:xfrm>
          <a:prstGeom prst="rect">
            <a:avLst/>
          </a:prstGeom>
          <a:noFill/>
          <a:ln>
            <a:noFill/>
          </a:ln>
        </p:spPr>
        <p:txBody>
          <a:bodyPr spcFirstLastPara="1" wrap="square" lIns="38100" tIns="38100" rIns="38100" bIns="38100" anchor="t" anchorCtr="0">
            <a:noAutofit/>
          </a:bodyPr>
          <a:lstStyle>
            <a:lvl1pPr marR="0" lvl="0" algn="ctr" rtl="0">
              <a:lnSpc>
                <a:spcPct val="90000"/>
              </a:lnSpc>
              <a:spcBef>
                <a:spcPts val="900"/>
              </a:spcBef>
              <a:spcAft>
                <a:spcPts val="0"/>
              </a:spcAft>
              <a:buClr>
                <a:srgbClr val="20396D"/>
              </a:buClr>
              <a:buSzPts val="1800"/>
              <a:buFont typeface="Arial"/>
              <a:buNone/>
              <a:defRPr sz="1800" b="0" i="0" u="none" strike="noStrike" cap="none">
                <a:solidFill>
                  <a:srgbClr val="20396D"/>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51" name="Google Shape;451;p59"/>
          <p:cNvSpPr>
            <a:spLocks noGrp="1"/>
          </p:cNvSpPr>
          <p:nvPr>
            <p:ph type="chart" idx="5"/>
          </p:nvPr>
        </p:nvSpPr>
        <p:spPr>
          <a:xfrm>
            <a:off x="3385610" y="2601491"/>
            <a:ext cx="2372700" cy="3547200"/>
          </a:xfrm>
          <a:prstGeom prst="rect">
            <a:avLst/>
          </a:prstGeom>
          <a:noFill/>
          <a:ln>
            <a:noFill/>
          </a:ln>
        </p:spPr>
        <p:txBody>
          <a:bodyPr spcFirstLastPara="1" wrap="square" lIns="38100" tIns="38100" rIns="38100" bIns="38100" anchor="t" anchorCtr="0">
            <a:noAutofit/>
          </a:bodyPr>
          <a:lstStyle>
            <a:lvl1pPr marR="0" lvl="0" algn="ctr" rtl="0">
              <a:lnSpc>
                <a:spcPct val="90000"/>
              </a:lnSpc>
              <a:spcBef>
                <a:spcPts val="900"/>
              </a:spcBef>
              <a:spcAft>
                <a:spcPts val="0"/>
              </a:spcAft>
              <a:buClr>
                <a:srgbClr val="20396D"/>
              </a:buClr>
              <a:buSzPts val="1800"/>
              <a:buFont typeface="Arial"/>
              <a:buNone/>
              <a:defRPr sz="1800" b="0" i="0" u="none" strike="noStrike" cap="none">
                <a:solidFill>
                  <a:srgbClr val="20396D"/>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52" name="Google Shape;452;p59"/>
          <p:cNvSpPr>
            <a:spLocks noGrp="1"/>
          </p:cNvSpPr>
          <p:nvPr>
            <p:ph type="chart" idx="6"/>
          </p:nvPr>
        </p:nvSpPr>
        <p:spPr>
          <a:xfrm>
            <a:off x="6142571" y="2601491"/>
            <a:ext cx="2372700" cy="3547200"/>
          </a:xfrm>
          <a:prstGeom prst="rect">
            <a:avLst/>
          </a:prstGeom>
          <a:noFill/>
          <a:ln>
            <a:noFill/>
          </a:ln>
        </p:spPr>
        <p:txBody>
          <a:bodyPr spcFirstLastPara="1" wrap="square" lIns="38100" tIns="38100" rIns="38100" bIns="38100" anchor="t" anchorCtr="0">
            <a:noAutofit/>
          </a:bodyPr>
          <a:lstStyle>
            <a:lvl1pPr marR="0" lvl="0" algn="ctr" rtl="0">
              <a:lnSpc>
                <a:spcPct val="90000"/>
              </a:lnSpc>
              <a:spcBef>
                <a:spcPts val="900"/>
              </a:spcBef>
              <a:spcAft>
                <a:spcPts val="0"/>
              </a:spcAft>
              <a:buClr>
                <a:srgbClr val="20396D"/>
              </a:buClr>
              <a:buSzPts val="1800"/>
              <a:buFont typeface="Arial"/>
              <a:buNone/>
              <a:defRPr sz="1800" b="0" i="0" u="none" strike="noStrike" cap="none">
                <a:solidFill>
                  <a:srgbClr val="20396D"/>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53" name="Google Shape;453;p59"/>
          <p:cNvSpPr txBox="1">
            <a:spLocks noGrp="1"/>
          </p:cNvSpPr>
          <p:nvPr>
            <p:ph type="ftr" idx="11"/>
          </p:nvPr>
        </p:nvSpPr>
        <p:spPr>
          <a:xfrm>
            <a:off x="628649" y="6356352"/>
            <a:ext cx="7886700" cy="365100"/>
          </a:xfrm>
          <a:prstGeom prst="rect">
            <a:avLst/>
          </a:prstGeom>
          <a:noFill/>
          <a:ln>
            <a:noFill/>
          </a:ln>
        </p:spPr>
        <p:txBody>
          <a:bodyPr spcFirstLastPara="1" wrap="square" lIns="38100" tIns="38100" rIns="38100" bIns="38100" anchor="ctr" anchorCtr="0">
            <a:noAutofit/>
          </a:bodyPr>
          <a:lstStyle>
            <a:lvl1pPr marR="0" lvl="0" algn="r" rtl="0">
              <a:lnSpc>
                <a:spcPct val="100000"/>
              </a:lnSpc>
              <a:spcBef>
                <a:spcPts val="0"/>
              </a:spcBef>
              <a:spcAft>
                <a:spcPts val="0"/>
              </a:spcAft>
              <a:buClr>
                <a:srgbClr val="7F7F7F"/>
              </a:buClr>
              <a:buSzPts val="11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endParaRPr/>
          </a:p>
        </p:txBody>
      </p:sp>
      <p:sp>
        <p:nvSpPr>
          <p:cNvPr id="454" name="Google Shape;454;p59"/>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1pPr>
            <a:lvl2pPr marL="0" marR="0" lvl="1"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2pPr>
            <a:lvl3pPr marL="0" marR="0" lvl="2"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3pPr>
            <a:lvl4pPr marL="0" marR="0" lvl="3"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4pPr>
            <a:lvl5pPr marL="0" marR="0" lvl="4"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5pPr>
            <a:lvl6pPr marL="0" marR="0" lvl="5"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6pPr>
            <a:lvl7pPr marL="0" marR="0" lvl="6"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7pPr>
            <a:lvl8pPr marL="0" marR="0" lvl="7"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8pPr>
            <a:lvl9pPr marL="0" marR="0" lvl="8"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55" name="Google Shape;455;p59"/>
          <p:cNvPicPr preferRelativeResize="0"/>
          <p:nvPr/>
        </p:nvPicPr>
        <p:blipFill rotWithShape="1">
          <a:blip r:embed="rId2">
            <a:alphaModFix/>
          </a:blip>
          <a:srcRect/>
          <a:stretch/>
        </p:blipFill>
        <p:spPr>
          <a:xfrm>
            <a:off x="7171451" y="318577"/>
            <a:ext cx="1589350" cy="4564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Final Slide (blue)">
  <p:cSld name="Final Slide (blue)">
    <p:spTree>
      <p:nvGrpSpPr>
        <p:cNvPr id="1" name="Shape 456"/>
        <p:cNvGrpSpPr/>
        <p:nvPr/>
      </p:nvGrpSpPr>
      <p:grpSpPr>
        <a:xfrm>
          <a:off x="0" y="0"/>
          <a:ext cx="0" cy="0"/>
          <a:chOff x="0" y="0"/>
          <a:chExt cx="0" cy="0"/>
        </a:xfrm>
      </p:grpSpPr>
      <p:sp>
        <p:nvSpPr>
          <p:cNvPr id="457" name="Google Shape;457;p60"/>
          <p:cNvSpPr/>
          <p:nvPr/>
        </p:nvSpPr>
        <p:spPr>
          <a:xfrm>
            <a:off x="0" y="0"/>
            <a:ext cx="9144000" cy="6858000"/>
          </a:xfrm>
          <a:prstGeom prst="rect">
            <a:avLst/>
          </a:prstGeom>
          <a:solidFill>
            <a:srgbClr val="20396D"/>
          </a:solidFill>
          <a:ln>
            <a:noFill/>
          </a:ln>
        </p:spPr>
        <p:txBody>
          <a:bodyPr spcFirstLastPara="1" wrap="square" lIns="39300" tIns="19625" rIns="39300" bIns="1962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pic>
        <p:nvPicPr>
          <p:cNvPr id="458" name="Google Shape;458;p60"/>
          <p:cNvPicPr preferRelativeResize="0"/>
          <p:nvPr/>
        </p:nvPicPr>
        <p:blipFill rotWithShape="1">
          <a:blip r:embed="rId2">
            <a:alphaModFix/>
          </a:blip>
          <a:srcRect/>
          <a:stretch/>
        </p:blipFill>
        <p:spPr>
          <a:xfrm>
            <a:off x="382264" y="5558584"/>
            <a:ext cx="2381021" cy="701496"/>
          </a:xfrm>
          <a:prstGeom prst="rect">
            <a:avLst/>
          </a:prstGeom>
          <a:noFill/>
          <a:ln>
            <a:noFill/>
          </a:ln>
        </p:spPr>
      </p:pic>
      <p:sp>
        <p:nvSpPr>
          <p:cNvPr id="459" name="Google Shape;459;p60"/>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inal Slide (yellow)">
  <p:cSld name="Final Slide (yellow)">
    <p:spTree>
      <p:nvGrpSpPr>
        <p:cNvPr id="1" name="Shape 464"/>
        <p:cNvGrpSpPr/>
        <p:nvPr/>
      </p:nvGrpSpPr>
      <p:grpSpPr>
        <a:xfrm>
          <a:off x="0" y="0"/>
          <a:ext cx="0" cy="0"/>
          <a:chOff x="0" y="0"/>
          <a:chExt cx="0" cy="0"/>
        </a:xfrm>
      </p:grpSpPr>
      <p:sp>
        <p:nvSpPr>
          <p:cNvPr id="465" name="Google Shape;465;p62"/>
          <p:cNvSpPr/>
          <p:nvPr/>
        </p:nvSpPr>
        <p:spPr>
          <a:xfrm>
            <a:off x="0" y="0"/>
            <a:ext cx="9144000" cy="6858000"/>
          </a:xfrm>
          <a:prstGeom prst="rect">
            <a:avLst/>
          </a:prstGeom>
          <a:solidFill>
            <a:srgbClr val="F7A81C"/>
          </a:solidFill>
          <a:ln>
            <a:noFill/>
          </a:ln>
        </p:spPr>
        <p:txBody>
          <a:bodyPr spcFirstLastPara="1" wrap="square" lIns="39300" tIns="19625" rIns="39300" bIns="1962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pic>
        <p:nvPicPr>
          <p:cNvPr id="466" name="Google Shape;466;p62"/>
          <p:cNvPicPr preferRelativeResize="0"/>
          <p:nvPr/>
        </p:nvPicPr>
        <p:blipFill rotWithShape="1">
          <a:blip r:embed="rId2">
            <a:alphaModFix/>
          </a:blip>
          <a:srcRect/>
          <a:stretch/>
        </p:blipFill>
        <p:spPr>
          <a:xfrm>
            <a:off x="382264" y="5558584"/>
            <a:ext cx="2381021" cy="701496"/>
          </a:xfrm>
          <a:prstGeom prst="rect">
            <a:avLst/>
          </a:prstGeom>
          <a:noFill/>
          <a:ln>
            <a:noFill/>
          </a:ln>
        </p:spPr>
      </p:pic>
      <p:sp>
        <p:nvSpPr>
          <p:cNvPr id="467" name="Google Shape;467;p62"/>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General Slide">
  <p:cSld name="General Slide">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412595" y="446981"/>
            <a:ext cx="6469500" cy="1133200"/>
          </a:xfrm>
          <a:prstGeom prst="rect">
            <a:avLst/>
          </a:prstGeom>
          <a:noFill/>
          <a:ln>
            <a:noFill/>
          </a:ln>
        </p:spPr>
        <p:txBody>
          <a:bodyPr spcFirstLastPara="1" wrap="square" lIns="91425" tIns="91425" rIns="91425" bIns="91425" anchor="t" anchorCtr="0">
            <a:noAutofit/>
          </a:bodyPr>
          <a:lstStyle>
            <a:lvl1pPr marR="0" lvl="0" algn="l">
              <a:lnSpc>
                <a:spcPct val="90000"/>
              </a:lnSpc>
              <a:spcBef>
                <a:spcPts val="0"/>
              </a:spcBef>
              <a:spcAft>
                <a:spcPts val="0"/>
              </a:spcAft>
              <a:buClr>
                <a:srgbClr val="20396D"/>
              </a:buClr>
              <a:buSzPts val="1400"/>
              <a:buFont typeface="Arial"/>
              <a:buNone/>
              <a:defRPr sz="2800" b="1" i="0" u="none" strike="noStrike" cap="none">
                <a:solidFill>
                  <a:srgbClr val="20396D"/>
                </a:solidFill>
                <a:latin typeface="Arial"/>
                <a:ea typeface="Arial"/>
                <a:cs typeface="Arial"/>
                <a:sym typeface="Arial"/>
              </a:defRPr>
            </a:lvl1pPr>
            <a:lvl2pPr lvl="1" algn="l">
              <a:lnSpc>
                <a:spcPct val="100000"/>
              </a:lnSpc>
              <a:spcBef>
                <a:spcPts val="0"/>
              </a:spcBef>
              <a:spcAft>
                <a:spcPts val="0"/>
              </a:spcAft>
              <a:buSzPts val="1400"/>
              <a:buNone/>
              <a:defRPr sz="1191"/>
            </a:lvl2pPr>
            <a:lvl3pPr lvl="2" algn="l">
              <a:lnSpc>
                <a:spcPct val="100000"/>
              </a:lnSpc>
              <a:spcBef>
                <a:spcPts val="0"/>
              </a:spcBef>
              <a:spcAft>
                <a:spcPts val="0"/>
              </a:spcAft>
              <a:buSzPts val="1400"/>
              <a:buNone/>
              <a:defRPr sz="1191"/>
            </a:lvl3pPr>
            <a:lvl4pPr lvl="3" algn="l">
              <a:lnSpc>
                <a:spcPct val="100000"/>
              </a:lnSpc>
              <a:spcBef>
                <a:spcPts val="0"/>
              </a:spcBef>
              <a:spcAft>
                <a:spcPts val="0"/>
              </a:spcAft>
              <a:buSzPts val="1400"/>
              <a:buNone/>
              <a:defRPr sz="1191"/>
            </a:lvl4pPr>
            <a:lvl5pPr lvl="4" algn="l">
              <a:lnSpc>
                <a:spcPct val="100000"/>
              </a:lnSpc>
              <a:spcBef>
                <a:spcPts val="0"/>
              </a:spcBef>
              <a:spcAft>
                <a:spcPts val="0"/>
              </a:spcAft>
              <a:buSzPts val="1400"/>
              <a:buNone/>
              <a:defRPr sz="1191"/>
            </a:lvl5pPr>
            <a:lvl6pPr lvl="5" algn="l">
              <a:lnSpc>
                <a:spcPct val="100000"/>
              </a:lnSpc>
              <a:spcBef>
                <a:spcPts val="0"/>
              </a:spcBef>
              <a:spcAft>
                <a:spcPts val="0"/>
              </a:spcAft>
              <a:buSzPts val="1400"/>
              <a:buNone/>
              <a:defRPr sz="1191"/>
            </a:lvl6pPr>
            <a:lvl7pPr lvl="6" algn="l">
              <a:lnSpc>
                <a:spcPct val="100000"/>
              </a:lnSpc>
              <a:spcBef>
                <a:spcPts val="0"/>
              </a:spcBef>
              <a:spcAft>
                <a:spcPts val="0"/>
              </a:spcAft>
              <a:buSzPts val="1400"/>
              <a:buNone/>
              <a:defRPr sz="1191"/>
            </a:lvl7pPr>
            <a:lvl8pPr lvl="7" algn="l">
              <a:lnSpc>
                <a:spcPct val="100000"/>
              </a:lnSpc>
              <a:spcBef>
                <a:spcPts val="0"/>
              </a:spcBef>
              <a:spcAft>
                <a:spcPts val="0"/>
              </a:spcAft>
              <a:buSzPts val="1400"/>
              <a:buNone/>
              <a:defRPr sz="1191"/>
            </a:lvl8pPr>
            <a:lvl9pPr lvl="8" algn="l">
              <a:lnSpc>
                <a:spcPct val="100000"/>
              </a:lnSpc>
              <a:spcBef>
                <a:spcPts val="0"/>
              </a:spcBef>
              <a:spcAft>
                <a:spcPts val="0"/>
              </a:spcAft>
              <a:buSzPts val="1400"/>
              <a:buNone/>
              <a:defRPr sz="1191"/>
            </a:lvl9pPr>
          </a:lstStyle>
          <a:p>
            <a:endParaRPr/>
          </a:p>
        </p:txBody>
      </p:sp>
      <p:pic>
        <p:nvPicPr>
          <p:cNvPr id="172" name="Google Shape;172;p29"/>
          <p:cNvPicPr preferRelativeResize="0"/>
          <p:nvPr/>
        </p:nvPicPr>
        <p:blipFill rotWithShape="1">
          <a:blip r:embed="rId2">
            <a:alphaModFix/>
          </a:blip>
          <a:srcRect t="159" b="159"/>
          <a:stretch/>
        </p:blipFill>
        <p:spPr>
          <a:xfrm>
            <a:off x="7096910" y="378319"/>
            <a:ext cx="1634494" cy="626244"/>
          </a:xfrm>
          <a:prstGeom prst="rect">
            <a:avLst/>
          </a:prstGeom>
          <a:noFill/>
          <a:ln>
            <a:noFill/>
          </a:ln>
        </p:spPr>
      </p:pic>
      <p:sp>
        <p:nvSpPr>
          <p:cNvPr id="173" name="Google Shape;173;p29"/>
          <p:cNvSpPr txBox="1">
            <a:spLocks noGrp="1"/>
          </p:cNvSpPr>
          <p:nvPr>
            <p:ph type="body" idx="1"/>
          </p:nvPr>
        </p:nvSpPr>
        <p:spPr>
          <a:xfrm>
            <a:off x="412595" y="2031999"/>
            <a:ext cx="8274300" cy="40908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rgbClr val="263562"/>
              </a:buClr>
              <a:buSzPts val="1800"/>
              <a:buChar char="•"/>
              <a:defRPr sz="1800"/>
            </a:lvl1pPr>
            <a:lvl2pPr marL="914400" lvl="1" indent="-342900" algn="l">
              <a:lnSpc>
                <a:spcPct val="90000"/>
              </a:lnSpc>
              <a:spcBef>
                <a:spcPts val="375"/>
              </a:spcBef>
              <a:spcAft>
                <a:spcPts val="0"/>
              </a:spcAft>
              <a:buClr>
                <a:srgbClr val="263562"/>
              </a:buClr>
              <a:buSzPts val="1800"/>
              <a:buChar char="•"/>
              <a:defRPr sz="1800"/>
            </a:lvl2pPr>
            <a:lvl3pPr marL="1371600" lvl="2" indent="-342900" algn="l">
              <a:lnSpc>
                <a:spcPct val="90000"/>
              </a:lnSpc>
              <a:spcBef>
                <a:spcPts val="375"/>
              </a:spcBef>
              <a:spcAft>
                <a:spcPts val="0"/>
              </a:spcAft>
              <a:buClr>
                <a:srgbClr val="263562"/>
              </a:buClr>
              <a:buSzPts val="1800"/>
              <a:buChar char="•"/>
              <a:defRPr sz="1800"/>
            </a:lvl3pPr>
            <a:lvl4pPr marL="1828800" lvl="3" indent="-342900" algn="l">
              <a:lnSpc>
                <a:spcPct val="90000"/>
              </a:lnSpc>
              <a:spcBef>
                <a:spcPts val="375"/>
              </a:spcBef>
              <a:spcAft>
                <a:spcPts val="0"/>
              </a:spcAft>
              <a:buClr>
                <a:srgbClr val="263562"/>
              </a:buClr>
              <a:buSzPts val="1800"/>
              <a:buChar char="•"/>
              <a:defRPr sz="1800"/>
            </a:lvl4pPr>
            <a:lvl5pPr marL="2286000" lvl="4" indent="-342900" algn="l">
              <a:lnSpc>
                <a:spcPct val="90000"/>
              </a:lnSpc>
              <a:spcBef>
                <a:spcPts val="375"/>
              </a:spcBef>
              <a:spcAft>
                <a:spcPts val="0"/>
              </a:spcAft>
              <a:buClr>
                <a:srgbClr val="263562"/>
              </a:buClr>
              <a:buSzPts val="1800"/>
              <a:buChar char="•"/>
              <a:defRPr/>
            </a:lvl5pPr>
            <a:lvl6pPr marL="2743200" lvl="5" indent="-342900" algn="l">
              <a:lnSpc>
                <a:spcPct val="90000"/>
              </a:lnSpc>
              <a:spcBef>
                <a:spcPts val="375"/>
              </a:spcBef>
              <a:spcAft>
                <a:spcPts val="0"/>
              </a:spcAft>
              <a:buClr>
                <a:srgbClr val="223A6F"/>
              </a:buClr>
              <a:buSzPts val="1800"/>
              <a:buChar char="•"/>
              <a:defRPr/>
            </a:lvl6pPr>
            <a:lvl7pPr marL="3200400" lvl="6" indent="-342900" algn="l">
              <a:lnSpc>
                <a:spcPct val="90000"/>
              </a:lnSpc>
              <a:spcBef>
                <a:spcPts val="375"/>
              </a:spcBef>
              <a:spcAft>
                <a:spcPts val="0"/>
              </a:spcAft>
              <a:buClr>
                <a:srgbClr val="223A6F"/>
              </a:buClr>
              <a:buSzPts val="1800"/>
              <a:buChar char="•"/>
              <a:defRPr/>
            </a:lvl7pPr>
            <a:lvl8pPr marL="3657600" lvl="7" indent="-342900" algn="l">
              <a:lnSpc>
                <a:spcPct val="90000"/>
              </a:lnSpc>
              <a:spcBef>
                <a:spcPts val="375"/>
              </a:spcBef>
              <a:spcAft>
                <a:spcPts val="0"/>
              </a:spcAft>
              <a:buClr>
                <a:srgbClr val="223A6F"/>
              </a:buClr>
              <a:buSzPts val="1800"/>
              <a:buChar char="•"/>
              <a:defRPr sz="1800"/>
            </a:lvl8pPr>
            <a:lvl9pPr marL="4114800" lvl="8" indent="-342900" algn="l">
              <a:lnSpc>
                <a:spcPct val="90000"/>
              </a:lnSpc>
              <a:spcBef>
                <a:spcPts val="375"/>
              </a:spcBef>
              <a:spcAft>
                <a:spcPts val="0"/>
              </a:spcAft>
              <a:buClr>
                <a:srgbClr val="223A6F"/>
              </a:buClr>
              <a:buSzPts val="1800"/>
              <a:buChar char="•"/>
              <a:defRPr/>
            </a:lvl9pPr>
          </a:lstStyle>
          <a:p>
            <a:endParaRPr/>
          </a:p>
        </p:txBody>
      </p:sp>
      <p:sp>
        <p:nvSpPr>
          <p:cNvPr id="174" name="Google Shape;174;p29"/>
          <p:cNvSpPr txBox="1">
            <a:spLocks noGrp="1"/>
          </p:cNvSpPr>
          <p:nvPr>
            <p:ph type="sldNum" idx="12"/>
          </p:nvPr>
        </p:nvSpPr>
        <p:spPr>
          <a:xfrm>
            <a:off x="412596" y="6356351"/>
            <a:ext cx="8274300" cy="3660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800" b="0" i="0" u="none" strike="noStrike" cap="none">
                <a:solidFill>
                  <a:srgbClr val="223A6F"/>
                </a:solidFill>
                <a:latin typeface="Arial"/>
                <a:ea typeface="Arial"/>
                <a:cs typeface="Arial"/>
                <a:sym typeface="Arial"/>
              </a:defRPr>
            </a:lvl9pPr>
          </a:lstStyle>
          <a:p>
            <a:r>
              <a:rPr lang="en-US"/>
              <a:t>sepapower.org  | page </a:t>
            </a:r>
            <a:fld id="{00000000-1234-1234-1234-123412341234}" type="slidenum">
              <a:rPr lang="en-US" smtClean="0"/>
              <a:pPr/>
              <a:t>‹#›</a:t>
            </a:fld>
            <a:endParaRPr/>
          </a:p>
        </p:txBody>
      </p:sp>
    </p:spTree>
    <p:extLst>
      <p:ext uri="{BB962C8B-B14F-4D97-AF65-F5344CB8AC3E}">
        <p14:creationId xmlns:p14="http://schemas.microsoft.com/office/powerpoint/2010/main" val="1073683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ocation Map">
  <p:cSld name="Location Map">
    <p:spTree>
      <p:nvGrpSpPr>
        <p:cNvPr id="1" name="Shape 215"/>
        <p:cNvGrpSpPr/>
        <p:nvPr/>
      </p:nvGrpSpPr>
      <p:grpSpPr>
        <a:xfrm>
          <a:off x="0" y="0"/>
          <a:ext cx="0" cy="0"/>
          <a:chOff x="0" y="0"/>
          <a:chExt cx="0" cy="0"/>
        </a:xfrm>
      </p:grpSpPr>
      <p:sp>
        <p:nvSpPr>
          <p:cNvPr id="216" name="Google Shape;216;p13"/>
          <p:cNvSpPr txBox="1">
            <a:spLocks noGrp="1"/>
          </p:cNvSpPr>
          <p:nvPr>
            <p:ph type="body" idx="1"/>
          </p:nvPr>
        </p:nvSpPr>
        <p:spPr>
          <a:xfrm>
            <a:off x="430307" y="1785819"/>
            <a:ext cx="3792069" cy="1649549"/>
          </a:xfrm>
          <a:prstGeom prst="rect">
            <a:avLst/>
          </a:prstGeom>
          <a:noFill/>
          <a:ln>
            <a:noFill/>
          </a:ln>
        </p:spPr>
        <p:txBody>
          <a:bodyPr spcFirstLastPara="1" wrap="square" lIns="91425" tIns="91425" rIns="91425" bIns="91425" anchor="t" anchorCtr="0"/>
          <a:lstStyle>
            <a:lvl1pPr marL="457200" marR="0" lvl="0" indent="-228600" algn="r">
              <a:lnSpc>
                <a:spcPct val="90000"/>
              </a:lnSpc>
              <a:spcBef>
                <a:spcPts val="662"/>
              </a:spcBef>
              <a:spcAft>
                <a:spcPts val="0"/>
              </a:spcAft>
              <a:buClr>
                <a:srgbClr val="20396D"/>
              </a:buClr>
              <a:buSzPts val="2800"/>
              <a:buFont typeface="Arial"/>
              <a:buNone/>
              <a:defRPr sz="1800" b="1" i="0" u="none" strike="noStrike" cap="none">
                <a:solidFill>
                  <a:srgbClr val="20396D"/>
                </a:solidFill>
                <a:latin typeface="Arial"/>
                <a:ea typeface="Arial"/>
                <a:cs typeface="Arial"/>
                <a:sym typeface="Arial"/>
              </a:defRPr>
            </a:lvl1pPr>
            <a:lvl2pPr marL="914400" marR="0" lvl="1" indent="-228600" algn="r">
              <a:lnSpc>
                <a:spcPct val="90000"/>
              </a:lnSpc>
              <a:spcBef>
                <a:spcPts val="331"/>
              </a:spcBef>
              <a:spcAft>
                <a:spcPts val="0"/>
              </a:spcAft>
              <a:buClr>
                <a:srgbClr val="20396D"/>
              </a:buClr>
              <a:buSzPts val="2400"/>
              <a:buFont typeface="Arial"/>
              <a:buNone/>
              <a:defRPr sz="1191" b="1" i="0" u="none" strike="noStrike" cap="none">
                <a:solidFill>
                  <a:srgbClr val="20396D"/>
                </a:solidFill>
                <a:latin typeface="Arial"/>
                <a:ea typeface="Arial"/>
                <a:cs typeface="Arial"/>
                <a:sym typeface="Arial"/>
              </a:defRPr>
            </a:lvl2pPr>
            <a:lvl3pPr marL="1371600" marR="0" lvl="2" indent="-228600" algn="r">
              <a:lnSpc>
                <a:spcPct val="90000"/>
              </a:lnSpc>
              <a:spcBef>
                <a:spcPts val="331"/>
              </a:spcBef>
              <a:spcAft>
                <a:spcPts val="0"/>
              </a:spcAft>
              <a:buClr>
                <a:srgbClr val="20396D"/>
              </a:buClr>
              <a:buSzPts val="2000"/>
              <a:buFont typeface="Arial"/>
              <a:buNone/>
              <a:defRPr sz="1191" b="1" i="0" u="none" strike="noStrike" cap="none">
                <a:solidFill>
                  <a:srgbClr val="20396D"/>
                </a:solidFill>
                <a:latin typeface="Arial"/>
                <a:ea typeface="Arial"/>
                <a:cs typeface="Arial"/>
                <a:sym typeface="Arial"/>
              </a:defRPr>
            </a:lvl3pPr>
            <a:lvl4pPr marL="1828800" marR="0" lvl="3" indent="-228600" algn="r">
              <a:lnSpc>
                <a:spcPct val="90000"/>
              </a:lnSpc>
              <a:spcBef>
                <a:spcPts val="331"/>
              </a:spcBef>
              <a:spcAft>
                <a:spcPts val="0"/>
              </a:spcAft>
              <a:buClr>
                <a:srgbClr val="20396D"/>
              </a:buClr>
              <a:buSzPts val="1800"/>
              <a:buFont typeface="Arial"/>
              <a:buNone/>
              <a:defRPr sz="1191" b="1" i="0" u="none" strike="noStrike" cap="none">
                <a:solidFill>
                  <a:srgbClr val="20396D"/>
                </a:solidFill>
                <a:latin typeface="Arial"/>
                <a:ea typeface="Arial"/>
                <a:cs typeface="Arial"/>
                <a:sym typeface="Arial"/>
              </a:defRPr>
            </a:lvl4pPr>
            <a:lvl5pPr marL="2286000" marR="0" lvl="4" indent="-342900" algn="r">
              <a:lnSpc>
                <a:spcPct val="90000"/>
              </a:lnSpc>
              <a:spcBef>
                <a:spcPts val="331"/>
              </a:spcBef>
              <a:spcAft>
                <a:spcPts val="0"/>
              </a:spcAft>
              <a:buClr>
                <a:srgbClr val="20396D"/>
              </a:buClr>
              <a:buSzPts val="1800"/>
              <a:buFont typeface="Arial"/>
              <a:buChar char="•"/>
              <a:defRPr sz="1191" b="0" i="0" u="none" strike="noStrike" cap="none">
                <a:solidFill>
                  <a:srgbClr val="20396D"/>
                </a:solidFill>
                <a:latin typeface="Open Sans"/>
                <a:ea typeface="Open Sans"/>
                <a:cs typeface="Open Sans"/>
                <a:sym typeface="Open Sans"/>
              </a:defRPr>
            </a:lvl5pPr>
            <a:lvl6pPr marL="2743200" marR="0" lvl="5"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6pPr>
            <a:lvl7pPr marL="3200400" marR="0" lvl="6"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7pPr>
            <a:lvl8pPr marL="3657600" marR="0" lvl="7" indent="-228600" algn="l">
              <a:lnSpc>
                <a:spcPct val="90000"/>
              </a:lnSpc>
              <a:spcBef>
                <a:spcPts val="331"/>
              </a:spcBef>
              <a:spcAft>
                <a:spcPts val="0"/>
              </a:spcAft>
              <a:buClr>
                <a:schemeClr val="dk1"/>
              </a:buClr>
              <a:buSzPts val="1800"/>
              <a:buFont typeface="Arial"/>
              <a:buNone/>
              <a:defRPr sz="1191" b="1" i="0" u="none" strike="noStrike" cap="none">
                <a:solidFill>
                  <a:schemeClr val="dk1"/>
                </a:solidFill>
                <a:latin typeface="Arial"/>
                <a:ea typeface="Arial"/>
                <a:cs typeface="Arial"/>
                <a:sym typeface="Arial"/>
              </a:defRPr>
            </a:lvl8pPr>
            <a:lvl9pPr marL="4114800" marR="0" lvl="8"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9pPr>
          </a:lstStyle>
          <a:p>
            <a:endParaRPr/>
          </a:p>
        </p:txBody>
      </p:sp>
      <p:sp>
        <p:nvSpPr>
          <p:cNvPr id="217" name="Google Shape;217;p13"/>
          <p:cNvSpPr txBox="1"/>
          <p:nvPr/>
        </p:nvSpPr>
        <p:spPr>
          <a:xfrm>
            <a:off x="1918325" y="1060013"/>
            <a:ext cx="215771" cy="325881"/>
          </a:xfrm>
          <a:prstGeom prst="rect">
            <a:avLst/>
          </a:prstGeom>
          <a:noFill/>
          <a:ln>
            <a:noFill/>
          </a:ln>
        </p:spPr>
        <p:txBody>
          <a:bodyPr spcFirstLastPara="1" wrap="square" lIns="60500" tIns="30225" rIns="60500" bIns="30225" anchor="t" anchorCtr="0">
            <a:noAutofit/>
          </a:bodyPr>
          <a:lstStyle/>
          <a:p>
            <a:pPr marL="0" marR="0" lvl="0" indent="0" algn="l" rtl="0">
              <a:spcBef>
                <a:spcPts val="0"/>
              </a:spcBef>
              <a:spcAft>
                <a:spcPts val="0"/>
              </a:spcAft>
              <a:buClr>
                <a:schemeClr val="dk1"/>
              </a:buClr>
              <a:buSzPts val="1191"/>
              <a:buFont typeface="Arial"/>
              <a:buNone/>
            </a:pPr>
            <a:endParaRPr sz="1191" b="1" i="0">
              <a:solidFill>
                <a:schemeClr val="dk1"/>
              </a:solidFill>
              <a:latin typeface="Arial"/>
              <a:ea typeface="Arial"/>
              <a:cs typeface="Arial"/>
              <a:sym typeface="Arial"/>
            </a:endParaRPr>
          </a:p>
        </p:txBody>
      </p:sp>
      <p:sp>
        <p:nvSpPr>
          <p:cNvPr id="218" name="Google Shape;218;p13"/>
          <p:cNvSpPr txBox="1">
            <a:spLocks noGrp="1"/>
          </p:cNvSpPr>
          <p:nvPr>
            <p:ph type="body" idx="2"/>
          </p:nvPr>
        </p:nvSpPr>
        <p:spPr>
          <a:xfrm>
            <a:off x="430307" y="471300"/>
            <a:ext cx="3792069" cy="1156152"/>
          </a:xfrm>
          <a:prstGeom prst="rect">
            <a:avLst/>
          </a:prstGeom>
          <a:noFill/>
          <a:ln>
            <a:noFill/>
          </a:ln>
        </p:spPr>
        <p:txBody>
          <a:bodyPr spcFirstLastPara="1" wrap="square" lIns="91425" tIns="91425" rIns="91425" bIns="91425" anchor="t" anchorCtr="0"/>
          <a:lstStyle>
            <a:lvl1pPr marL="457200" marR="0" lvl="0" indent="-228600" algn="r">
              <a:lnSpc>
                <a:spcPct val="90000"/>
              </a:lnSpc>
              <a:spcBef>
                <a:spcPts val="662"/>
              </a:spcBef>
              <a:spcAft>
                <a:spcPts val="0"/>
              </a:spcAft>
              <a:buClr>
                <a:srgbClr val="41C575"/>
              </a:buClr>
              <a:buSzPts val="2800"/>
              <a:buFont typeface="Arial"/>
              <a:buNone/>
              <a:defRPr sz="2800" b="1" i="0" u="none" strike="noStrike" cap="none">
                <a:solidFill>
                  <a:srgbClr val="223A6F"/>
                </a:solidFill>
                <a:latin typeface="Arial"/>
                <a:ea typeface="Arial"/>
                <a:cs typeface="Arial"/>
                <a:sym typeface="Arial"/>
              </a:defRPr>
            </a:lvl1pPr>
            <a:lvl2pPr marL="914400" marR="0" lvl="1" indent="-381000" algn="l">
              <a:lnSpc>
                <a:spcPct val="90000"/>
              </a:lnSpc>
              <a:spcBef>
                <a:spcPts val="331"/>
              </a:spcBef>
              <a:spcAft>
                <a:spcPts val="0"/>
              </a:spcAft>
              <a:buClr>
                <a:schemeClr val="dk1"/>
              </a:buClr>
              <a:buSzPts val="2400"/>
              <a:buFont typeface="Arial"/>
              <a:buChar char="•"/>
              <a:defRPr sz="1588" b="0" i="0" u="none" strike="noStrike" cap="none">
                <a:solidFill>
                  <a:schemeClr val="dk1"/>
                </a:solidFill>
                <a:latin typeface="Calibri"/>
                <a:ea typeface="Calibri"/>
                <a:cs typeface="Calibri"/>
                <a:sym typeface="Calibri"/>
              </a:defRPr>
            </a:lvl2pPr>
            <a:lvl3pPr marL="1371600" marR="0" lvl="2" indent="-355600" algn="l">
              <a:lnSpc>
                <a:spcPct val="90000"/>
              </a:lnSpc>
              <a:spcBef>
                <a:spcPts val="331"/>
              </a:spcBef>
              <a:spcAft>
                <a:spcPts val="0"/>
              </a:spcAft>
              <a:buClr>
                <a:schemeClr val="dk1"/>
              </a:buClr>
              <a:buSzPts val="2000"/>
              <a:buFont typeface="Arial"/>
              <a:buChar char="•"/>
              <a:defRPr sz="1324" b="0" i="0" u="none" strike="noStrike" cap="none">
                <a:solidFill>
                  <a:schemeClr val="dk1"/>
                </a:solidFill>
                <a:latin typeface="Calibri"/>
                <a:ea typeface="Calibri"/>
                <a:cs typeface="Calibri"/>
                <a:sym typeface="Calibri"/>
              </a:defRPr>
            </a:lvl3pPr>
            <a:lvl4pPr marL="1828800" marR="0" lvl="3"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4pPr>
            <a:lvl5pPr marL="2286000" marR="0" lvl="4"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5pPr>
            <a:lvl6pPr marL="2743200" marR="0" lvl="5"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6pPr>
            <a:lvl7pPr marL="3200400" marR="0" lvl="6"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7pPr>
            <a:lvl8pPr marL="3657600" marR="0" lvl="7"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8pPr>
            <a:lvl9pPr marL="4114800" marR="0" lvl="8" indent="-342900" algn="l">
              <a:lnSpc>
                <a:spcPct val="90000"/>
              </a:lnSpc>
              <a:spcBef>
                <a:spcPts val="331"/>
              </a:spcBef>
              <a:spcAft>
                <a:spcPts val="0"/>
              </a:spcAft>
              <a:buClr>
                <a:schemeClr val="dk1"/>
              </a:buClr>
              <a:buSzPts val="1800"/>
              <a:buFont typeface="Arial"/>
              <a:buChar char="•"/>
              <a:defRPr sz="1191" b="0" i="0" u="none" strike="noStrike" cap="none">
                <a:solidFill>
                  <a:schemeClr val="dk1"/>
                </a:solidFill>
                <a:latin typeface="Calibri"/>
                <a:ea typeface="Calibri"/>
                <a:cs typeface="Calibri"/>
                <a:sym typeface="Calibri"/>
              </a:defRPr>
            </a:lvl9pPr>
          </a:lstStyle>
          <a:p>
            <a:endParaRPr/>
          </a:p>
        </p:txBody>
      </p:sp>
      <p:pic>
        <p:nvPicPr>
          <p:cNvPr id="219" name="Google Shape;219;p13" descr="Screen Shot 2016-06-21 at 4.00.15 PM.png"/>
          <p:cNvPicPr preferRelativeResize="0"/>
          <p:nvPr/>
        </p:nvPicPr>
        <p:blipFill rotWithShape="1">
          <a:blip r:embed="rId2">
            <a:alphaModFix/>
          </a:blip>
          <a:srcRect l="1346" t="5609" b="4363"/>
          <a:stretch/>
        </p:blipFill>
        <p:spPr>
          <a:xfrm>
            <a:off x="4572000" y="1"/>
            <a:ext cx="4572000" cy="6858000"/>
          </a:xfrm>
          <a:prstGeom prst="rect">
            <a:avLst/>
          </a:prstGeom>
          <a:noFill/>
          <a:ln>
            <a:noFill/>
          </a:ln>
        </p:spPr>
      </p:pic>
      <p:pic>
        <p:nvPicPr>
          <p:cNvPr id="220" name="Google Shape;220;p13"/>
          <p:cNvPicPr preferRelativeResize="0"/>
          <p:nvPr/>
        </p:nvPicPr>
        <p:blipFill rotWithShape="1">
          <a:blip r:embed="rId3">
            <a:alphaModFix/>
          </a:blip>
          <a:srcRect/>
          <a:stretch/>
        </p:blipFill>
        <p:spPr>
          <a:xfrm>
            <a:off x="6515483" y="2742552"/>
            <a:ext cx="208048" cy="372875"/>
          </a:xfrm>
          <a:prstGeom prst="rect">
            <a:avLst/>
          </a:prstGeom>
          <a:noFill/>
          <a:ln>
            <a:noFill/>
          </a:ln>
        </p:spPr>
      </p:pic>
      <p:sp>
        <p:nvSpPr>
          <p:cNvPr id="221" name="Google Shape;221;p13"/>
          <p:cNvSpPr/>
          <p:nvPr/>
        </p:nvSpPr>
        <p:spPr>
          <a:xfrm>
            <a:off x="430306" y="3823171"/>
            <a:ext cx="3792069" cy="533480"/>
          </a:xfrm>
          <a:prstGeom prst="rect">
            <a:avLst/>
          </a:prstGeom>
          <a:noFill/>
          <a:ln>
            <a:noFill/>
          </a:ln>
        </p:spPr>
        <p:txBody>
          <a:bodyPr spcFirstLastPara="1" wrap="square" lIns="91425" tIns="91425" rIns="91425" bIns="91425" anchor="ctr" anchorCtr="0">
            <a:noAutofit/>
          </a:bodyPr>
          <a:lstStyle/>
          <a:p>
            <a:pPr marL="0" marR="0" lvl="0" indent="0" algn="r" rtl="0">
              <a:lnSpc>
                <a:spcPct val="80000"/>
              </a:lnSpc>
              <a:spcBef>
                <a:spcPts val="0"/>
              </a:spcBef>
              <a:spcAft>
                <a:spcPts val="0"/>
              </a:spcAft>
              <a:buClr>
                <a:srgbClr val="41C575"/>
              </a:buClr>
              <a:buSzPts val="2800"/>
              <a:buFont typeface="Arial"/>
              <a:buNone/>
            </a:pPr>
            <a:r>
              <a:rPr lang="en-US" sz="1700" b="1" i="0" u="none" strike="noStrike" cap="none">
                <a:solidFill>
                  <a:srgbClr val="EE7623"/>
                </a:solidFill>
                <a:latin typeface="Arial"/>
                <a:ea typeface="Arial"/>
                <a:cs typeface="Arial"/>
                <a:sym typeface="Arial"/>
              </a:rPr>
              <a:t>HEADQUARTERS</a:t>
            </a:r>
            <a:endParaRPr sz="1400"/>
          </a:p>
        </p:txBody>
      </p:sp>
      <p:sp>
        <p:nvSpPr>
          <p:cNvPr id="222" name="Google Shape;222;p13"/>
          <p:cNvSpPr/>
          <p:nvPr/>
        </p:nvSpPr>
        <p:spPr>
          <a:xfrm>
            <a:off x="430306" y="4470400"/>
            <a:ext cx="3790800" cy="1157240"/>
          </a:xfrm>
          <a:prstGeom prst="rect">
            <a:avLst/>
          </a:prstGeom>
          <a:noFill/>
          <a:ln>
            <a:noFill/>
          </a:ln>
        </p:spPr>
        <p:txBody>
          <a:bodyPr spcFirstLastPara="1" wrap="square" lIns="91425" tIns="91425" rIns="91425" bIns="91425" anchor="t" anchorCtr="0">
            <a:noAutofit/>
          </a:bodyPr>
          <a:lstStyle/>
          <a:p>
            <a:pPr marL="0" marR="0" lvl="0" indent="0" algn="r" rtl="0">
              <a:lnSpc>
                <a:spcPct val="80000"/>
              </a:lnSpc>
              <a:spcBef>
                <a:spcPts val="0"/>
              </a:spcBef>
              <a:spcAft>
                <a:spcPts val="0"/>
              </a:spcAft>
              <a:buClr>
                <a:srgbClr val="20396D"/>
              </a:buClr>
              <a:buSzPts val="2800"/>
              <a:buFont typeface="Arial"/>
              <a:buNone/>
            </a:pPr>
            <a:r>
              <a:rPr lang="en-US" sz="1400" b="0" i="0" u="none" strike="noStrike" cap="none">
                <a:solidFill>
                  <a:srgbClr val="20396D"/>
                </a:solidFill>
                <a:latin typeface="Arial"/>
                <a:ea typeface="Arial"/>
                <a:cs typeface="Arial"/>
                <a:sym typeface="Arial"/>
              </a:rPr>
              <a:t>Smart Electric Power Alliance </a:t>
            </a:r>
            <a:br>
              <a:rPr lang="en-US" sz="1400" b="0" i="0" u="none" strike="noStrike" cap="none">
                <a:solidFill>
                  <a:srgbClr val="20396D"/>
                </a:solidFill>
                <a:latin typeface="Arial"/>
                <a:ea typeface="Arial"/>
                <a:cs typeface="Arial"/>
                <a:sym typeface="Arial"/>
              </a:rPr>
            </a:br>
            <a:r>
              <a:rPr lang="en-US" sz="1400" b="0" i="0" u="none" strike="noStrike" cap="none">
                <a:solidFill>
                  <a:srgbClr val="20396D"/>
                </a:solidFill>
                <a:latin typeface="Arial"/>
                <a:ea typeface="Arial"/>
                <a:cs typeface="Arial"/>
                <a:sym typeface="Arial"/>
              </a:rPr>
              <a:t>1220 19th Street, NW, Suite 800 </a:t>
            </a:r>
            <a:br>
              <a:rPr lang="en-US" sz="1400" b="0" i="0" u="none" strike="noStrike" cap="none">
                <a:solidFill>
                  <a:srgbClr val="20396D"/>
                </a:solidFill>
                <a:latin typeface="Arial"/>
                <a:ea typeface="Arial"/>
                <a:cs typeface="Arial"/>
                <a:sym typeface="Arial"/>
              </a:rPr>
            </a:br>
            <a:r>
              <a:rPr lang="en-US" sz="1400" b="0" i="0" u="none" strike="noStrike" cap="none">
                <a:solidFill>
                  <a:srgbClr val="20396D"/>
                </a:solidFill>
                <a:latin typeface="Arial"/>
                <a:ea typeface="Arial"/>
                <a:cs typeface="Arial"/>
                <a:sym typeface="Arial"/>
              </a:rPr>
              <a:t>Washington, DC 20036-2405 </a:t>
            </a:r>
            <a:br>
              <a:rPr lang="en-US" sz="1400" b="0" i="0" u="none" strike="noStrike" cap="none">
                <a:solidFill>
                  <a:srgbClr val="20396D"/>
                </a:solidFill>
                <a:latin typeface="Arial"/>
                <a:ea typeface="Arial"/>
                <a:cs typeface="Arial"/>
                <a:sym typeface="Arial"/>
              </a:rPr>
            </a:br>
            <a:r>
              <a:rPr lang="en-US" sz="1400" b="0" i="0" u="none" strike="noStrike" cap="none">
                <a:solidFill>
                  <a:srgbClr val="20396D"/>
                </a:solidFill>
                <a:latin typeface="Arial"/>
                <a:ea typeface="Arial"/>
                <a:cs typeface="Arial"/>
                <a:sym typeface="Arial"/>
              </a:rPr>
              <a:t>202.857.0898</a:t>
            </a:r>
            <a:endParaRPr sz="1400"/>
          </a:p>
        </p:txBody>
      </p:sp>
      <p:sp>
        <p:nvSpPr>
          <p:cNvPr id="223" name="Google Shape;223;p13"/>
          <p:cNvSpPr txBox="1">
            <a:spLocks noGrp="1"/>
          </p:cNvSpPr>
          <p:nvPr>
            <p:ph type="sldNum" idx="12"/>
          </p:nvPr>
        </p:nvSpPr>
        <p:spPr>
          <a:xfrm>
            <a:off x="412596" y="6356351"/>
            <a:ext cx="3808510" cy="366183"/>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800">
                <a:solidFill>
                  <a:srgbClr val="223A6F"/>
                </a:solidFill>
                <a:latin typeface="Arial"/>
                <a:ea typeface="Arial"/>
                <a:cs typeface="Arial"/>
                <a:sym typeface="Arial"/>
              </a:defRPr>
            </a:lvl1pPr>
            <a:lvl2pPr marL="0" lvl="1" indent="0" algn="r">
              <a:spcBef>
                <a:spcPts val="0"/>
              </a:spcBef>
              <a:buNone/>
              <a:defRPr sz="800">
                <a:solidFill>
                  <a:srgbClr val="223A6F"/>
                </a:solidFill>
                <a:latin typeface="Arial"/>
                <a:ea typeface="Arial"/>
                <a:cs typeface="Arial"/>
                <a:sym typeface="Arial"/>
              </a:defRPr>
            </a:lvl2pPr>
            <a:lvl3pPr marL="0" lvl="2" indent="0" algn="r">
              <a:spcBef>
                <a:spcPts val="0"/>
              </a:spcBef>
              <a:buNone/>
              <a:defRPr sz="800">
                <a:solidFill>
                  <a:srgbClr val="223A6F"/>
                </a:solidFill>
                <a:latin typeface="Arial"/>
                <a:ea typeface="Arial"/>
                <a:cs typeface="Arial"/>
                <a:sym typeface="Arial"/>
              </a:defRPr>
            </a:lvl3pPr>
            <a:lvl4pPr marL="0" lvl="3" indent="0" algn="r">
              <a:spcBef>
                <a:spcPts val="0"/>
              </a:spcBef>
              <a:buNone/>
              <a:defRPr sz="800">
                <a:solidFill>
                  <a:srgbClr val="223A6F"/>
                </a:solidFill>
                <a:latin typeface="Arial"/>
                <a:ea typeface="Arial"/>
                <a:cs typeface="Arial"/>
                <a:sym typeface="Arial"/>
              </a:defRPr>
            </a:lvl4pPr>
            <a:lvl5pPr marL="0" lvl="4" indent="0" algn="r">
              <a:spcBef>
                <a:spcPts val="0"/>
              </a:spcBef>
              <a:buNone/>
              <a:defRPr sz="800">
                <a:solidFill>
                  <a:srgbClr val="223A6F"/>
                </a:solidFill>
                <a:latin typeface="Arial"/>
                <a:ea typeface="Arial"/>
                <a:cs typeface="Arial"/>
                <a:sym typeface="Arial"/>
              </a:defRPr>
            </a:lvl5pPr>
            <a:lvl6pPr marL="0" lvl="5" indent="0" algn="r">
              <a:spcBef>
                <a:spcPts val="0"/>
              </a:spcBef>
              <a:buNone/>
              <a:defRPr sz="800">
                <a:solidFill>
                  <a:srgbClr val="223A6F"/>
                </a:solidFill>
                <a:latin typeface="Arial"/>
                <a:ea typeface="Arial"/>
                <a:cs typeface="Arial"/>
                <a:sym typeface="Arial"/>
              </a:defRPr>
            </a:lvl6pPr>
            <a:lvl7pPr marL="0" lvl="6" indent="0" algn="r">
              <a:spcBef>
                <a:spcPts val="0"/>
              </a:spcBef>
              <a:buNone/>
              <a:defRPr sz="800">
                <a:solidFill>
                  <a:srgbClr val="223A6F"/>
                </a:solidFill>
                <a:latin typeface="Arial"/>
                <a:ea typeface="Arial"/>
                <a:cs typeface="Arial"/>
                <a:sym typeface="Arial"/>
              </a:defRPr>
            </a:lvl7pPr>
            <a:lvl8pPr marL="0" lvl="7" indent="0" algn="r">
              <a:spcBef>
                <a:spcPts val="0"/>
              </a:spcBef>
              <a:buNone/>
              <a:defRPr sz="800">
                <a:solidFill>
                  <a:srgbClr val="223A6F"/>
                </a:solidFill>
                <a:latin typeface="Arial"/>
                <a:ea typeface="Arial"/>
                <a:cs typeface="Arial"/>
                <a:sym typeface="Arial"/>
              </a:defRPr>
            </a:lvl8pPr>
            <a:lvl9pPr marL="0" lvl="8" indent="0" algn="r">
              <a:spcBef>
                <a:spcPts val="0"/>
              </a:spcBef>
              <a:buNone/>
              <a:defRPr sz="800">
                <a:solidFill>
                  <a:srgbClr val="223A6F"/>
                </a:solidFill>
                <a:latin typeface="Arial"/>
                <a:ea typeface="Arial"/>
                <a:cs typeface="Arial"/>
                <a:sym typeface="Arial"/>
              </a:defRPr>
            </a:lvl9pPr>
          </a:lstStyle>
          <a:p>
            <a:r>
              <a:rPr lang="en-US"/>
              <a:t>sepapower.org  | page </a:t>
            </a:r>
            <a:fld id="{00000000-1234-1234-1234-123412341234}" type="slidenum">
              <a:rPr lang="en-US" smtClean="0"/>
              <a:pPr/>
              <a:t>‹#›</a:t>
            </a:fld>
            <a:endParaRPr/>
          </a:p>
        </p:txBody>
      </p:sp>
    </p:spTree>
    <p:extLst>
      <p:ext uri="{BB962C8B-B14F-4D97-AF65-F5344CB8AC3E}">
        <p14:creationId xmlns:p14="http://schemas.microsoft.com/office/powerpoint/2010/main" val="39662781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ver C">
  <p:cSld name="Cover C">
    <p:bg>
      <p:bgPr>
        <a:solidFill>
          <a:srgbClr val="FFFFFF"/>
        </a:solidFill>
        <a:effectLst/>
      </p:bgPr>
    </p:bg>
    <p:spTree>
      <p:nvGrpSpPr>
        <p:cNvPr id="1" name="Shape 62"/>
        <p:cNvGrpSpPr/>
        <p:nvPr/>
      </p:nvGrpSpPr>
      <p:grpSpPr>
        <a:xfrm>
          <a:off x="0" y="0"/>
          <a:ext cx="0" cy="0"/>
          <a:chOff x="0" y="0"/>
          <a:chExt cx="0" cy="0"/>
        </a:xfrm>
      </p:grpSpPr>
      <p:pic>
        <p:nvPicPr>
          <p:cNvPr id="63" name="Google Shape;63;p10"/>
          <p:cNvPicPr preferRelativeResize="0"/>
          <p:nvPr/>
        </p:nvPicPr>
        <p:blipFill rotWithShape="1">
          <a:blip r:embed="rId2">
            <a:alphaModFix/>
          </a:blip>
          <a:srcRect/>
          <a:stretch/>
        </p:blipFill>
        <p:spPr>
          <a:xfrm>
            <a:off x="547688" y="5802768"/>
            <a:ext cx="2020854" cy="579268"/>
          </a:xfrm>
          <a:prstGeom prst="rect">
            <a:avLst/>
          </a:prstGeom>
          <a:noFill/>
          <a:ln>
            <a:noFill/>
          </a:ln>
        </p:spPr>
      </p:pic>
      <p:sp>
        <p:nvSpPr>
          <p:cNvPr id="64" name="Google Shape;64;p10"/>
          <p:cNvSpPr/>
          <p:nvPr/>
        </p:nvSpPr>
        <p:spPr>
          <a:xfrm>
            <a:off x="8374871" y="6055879"/>
            <a:ext cx="234300" cy="266100"/>
          </a:xfrm>
          <a:prstGeom prst="rect">
            <a:avLst/>
          </a:prstGeom>
          <a:noFill/>
          <a:ln>
            <a:noFill/>
          </a:ln>
        </p:spPr>
        <p:txBody>
          <a:bodyPr spcFirstLastPara="1" wrap="square" lIns="33625" tIns="33625" rIns="33625" bIns="33625" anchor="ctr" anchorCtr="0">
            <a:noAutofit/>
          </a:bodyPr>
          <a:lstStyle/>
          <a:p>
            <a:pPr marL="0" marR="0" lvl="0" indent="0" algn="r" rtl="0">
              <a:lnSpc>
                <a:spcPct val="100000"/>
              </a:lnSpc>
              <a:spcBef>
                <a:spcPts val="0"/>
              </a:spcBef>
              <a:spcAft>
                <a:spcPts val="0"/>
              </a:spcAft>
              <a:buClr>
                <a:srgbClr val="20396D"/>
              </a:buClr>
              <a:buSzPts val="1000"/>
              <a:buFont typeface="Arial"/>
              <a:buNone/>
            </a:pPr>
            <a:r>
              <a:rPr lang="en-US" sz="1000" b="0" i="0" u="none" strike="noStrike" cap="none" dirty="0">
                <a:solidFill>
                  <a:srgbClr val="20396D"/>
                </a:solidFill>
                <a:latin typeface="Arial"/>
                <a:ea typeface="Arial"/>
                <a:cs typeface="Arial"/>
                <a:sym typeface="Arial"/>
              </a:rPr>
              <a:t>￼</a:t>
            </a:r>
            <a:endParaRPr sz="600" b="0" i="0" u="none" strike="noStrike" cap="none" dirty="0">
              <a:solidFill>
                <a:srgbClr val="000000"/>
              </a:solidFill>
              <a:latin typeface="Arial"/>
              <a:ea typeface="Arial"/>
              <a:cs typeface="Arial"/>
              <a:sym typeface="Arial"/>
            </a:endParaRPr>
          </a:p>
        </p:txBody>
      </p:sp>
      <p:sp>
        <p:nvSpPr>
          <p:cNvPr id="65" name="Google Shape;65;p10"/>
          <p:cNvSpPr txBox="1">
            <a:spLocks noGrp="1"/>
          </p:cNvSpPr>
          <p:nvPr>
            <p:ph type="body" idx="1"/>
          </p:nvPr>
        </p:nvSpPr>
        <p:spPr>
          <a:xfrm>
            <a:off x="642216" y="2072762"/>
            <a:ext cx="6666900" cy="6480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700"/>
              </a:spcBef>
              <a:spcAft>
                <a:spcPts val="0"/>
              </a:spcAft>
              <a:buClr>
                <a:srgbClr val="20396D"/>
              </a:buClr>
              <a:buSzPts val="2000"/>
              <a:buFont typeface="Arial"/>
              <a:buNone/>
              <a:defRPr sz="2000" b="1" i="0" u="none" strike="noStrike" cap="none">
                <a:solidFill>
                  <a:srgbClr val="20396D"/>
                </a:solidFill>
                <a:latin typeface="Arial"/>
                <a:ea typeface="Arial"/>
                <a:cs typeface="Arial"/>
                <a:sym typeface="Arial"/>
              </a:defRPr>
            </a:lvl1pPr>
            <a:lvl2pPr marL="914400" marR="0" lvl="1" indent="-228600" algn="l" rtl="0">
              <a:lnSpc>
                <a:spcPct val="90000"/>
              </a:lnSpc>
              <a:spcBef>
                <a:spcPts val="7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2pPr>
            <a:lvl3pPr marL="1371600" marR="0" lvl="2" indent="-228600" algn="l" rtl="0">
              <a:lnSpc>
                <a:spcPct val="90000"/>
              </a:lnSpc>
              <a:spcBef>
                <a:spcPts val="7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3pPr>
            <a:lvl4pPr marL="1828800" marR="0" lvl="3" indent="-228600" algn="l" rtl="0">
              <a:lnSpc>
                <a:spcPct val="90000"/>
              </a:lnSpc>
              <a:spcBef>
                <a:spcPts val="7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4pPr>
            <a:lvl5pPr marL="2286000" marR="0" lvl="4" indent="-228600" algn="l" rtl="0">
              <a:lnSpc>
                <a:spcPct val="90000"/>
              </a:lnSpc>
              <a:spcBef>
                <a:spcPts val="700"/>
              </a:spcBef>
              <a:spcAft>
                <a:spcPts val="0"/>
              </a:spcAft>
              <a:buClr>
                <a:srgbClr val="FFFFFF"/>
              </a:buClr>
              <a:buSzPts val="2000"/>
              <a:buFont typeface="Arial"/>
              <a:buNone/>
              <a:defRPr sz="2000" b="0" i="0" u="none" strike="noStrike" cap="none">
                <a:solidFill>
                  <a:srgbClr val="FFFFFF"/>
                </a:solidFill>
                <a:latin typeface="Arial"/>
                <a:ea typeface="Arial"/>
                <a:cs typeface="Arial"/>
                <a:sym typeface="Arial"/>
              </a:defRPr>
            </a:lvl5pPr>
            <a:lvl6pPr marL="2743200" marR="0" lvl="5" indent="-355600" algn="l" rtl="0">
              <a:lnSpc>
                <a:spcPct val="90000"/>
              </a:lnSpc>
              <a:spcBef>
                <a:spcPts val="7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6pPr>
            <a:lvl7pPr marL="3200400" marR="0" lvl="6" indent="-355600" algn="l" rtl="0">
              <a:lnSpc>
                <a:spcPct val="90000"/>
              </a:lnSpc>
              <a:spcBef>
                <a:spcPts val="7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7pPr>
            <a:lvl8pPr marL="3657600" marR="0" lvl="7" indent="-355600" algn="l" rtl="0">
              <a:lnSpc>
                <a:spcPct val="90000"/>
              </a:lnSpc>
              <a:spcBef>
                <a:spcPts val="7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8pPr>
            <a:lvl9pPr marL="4114800" marR="0" lvl="8" indent="-355600" algn="l" rtl="0">
              <a:lnSpc>
                <a:spcPct val="90000"/>
              </a:lnSpc>
              <a:spcBef>
                <a:spcPts val="700"/>
              </a:spcBef>
              <a:spcAft>
                <a:spcPts val="0"/>
              </a:spcAft>
              <a:buClr>
                <a:srgbClr val="FFFFFF"/>
              </a:buClr>
              <a:buSzPts val="2000"/>
              <a:buFont typeface="Arial"/>
              <a:buChar char="•"/>
              <a:defRPr sz="2000" b="0" i="0" u="none" strike="noStrike" cap="none">
                <a:solidFill>
                  <a:srgbClr val="FFFFFF"/>
                </a:solidFill>
                <a:latin typeface="Arial"/>
                <a:ea typeface="Arial"/>
                <a:cs typeface="Arial"/>
                <a:sym typeface="Arial"/>
              </a:defRPr>
            </a:lvl9pPr>
          </a:lstStyle>
          <a:p>
            <a:endParaRPr/>
          </a:p>
        </p:txBody>
      </p:sp>
      <p:sp>
        <p:nvSpPr>
          <p:cNvPr id="66" name="Google Shape;66;p10"/>
          <p:cNvSpPr txBox="1">
            <a:spLocks noGrp="1"/>
          </p:cNvSpPr>
          <p:nvPr>
            <p:ph type="body" idx="2"/>
          </p:nvPr>
        </p:nvSpPr>
        <p:spPr>
          <a:xfrm>
            <a:off x="642216" y="2785488"/>
            <a:ext cx="6666900" cy="3096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700"/>
              </a:spcBef>
              <a:spcAft>
                <a:spcPts val="0"/>
              </a:spcAft>
              <a:buClr>
                <a:srgbClr val="DA6F23"/>
              </a:buClr>
              <a:buSzPts val="2000"/>
              <a:buFont typeface="Arial"/>
              <a:buNone/>
              <a:defRPr sz="1700" b="1" i="0" u="none" strike="noStrike" cap="none">
                <a:solidFill>
                  <a:srgbClr val="DA6F23"/>
                </a:solidFill>
                <a:latin typeface="Arial"/>
                <a:ea typeface="Arial"/>
                <a:cs typeface="Arial"/>
                <a:sym typeface="Arial"/>
              </a:defRPr>
            </a:lvl1pPr>
            <a:lvl2pPr marL="914400" marR="0" lvl="1" indent="-228600" algn="l" rtl="0">
              <a:lnSpc>
                <a:spcPct val="90000"/>
              </a:lnSpc>
              <a:spcBef>
                <a:spcPts val="700"/>
              </a:spcBef>
              <a:spcAft>
                <a:spcPts val="0"/>
              </a:spcAft>
              <a:buClr>
                <a:srgbClr val="FFFFFF"/>
              </a:buClr>
              <a:buSzPts val="2000"/>
              <a:buFont typeface="Arial"/>
              <a:buNone/>
              <a:defRPr sz="1700" b="0" i="0" u="none" strike="noStrike" cap="none">
                <a:solidFill>
                  <a:srgbClr val="FFFFFF"/>
                </a:solidFill>
                <a:latin typeface="Arial"/>
                <a:ea typeface="Arial"/>
                <a:cs typeface="Arial"/>
                <a:sym typeface="Arial"/>
              </a:defRPr>
            </a:lvl2pPr>
            <a:lvl3pPr marL="1371600" marR="0" lvl="2" indent="-228600" algn="l" rtl="0">
              <a:lnSpc>
                <a:spcPct val="90000"/>
              </a:lnSpc>
              <a:spcBef>
                <a:spcPts val="700"/>
              </a:spcBef>
              <a:spcAft>
                <a:spcPts val="0"/>
              </a:spcAft>
              <a:buClr>
                <a:srgbClr val="FFFFFF"/>
              </a:buClr>
              <a:buSzPts val="2000"/>
              <a:buFont typeface="Arial"/>
              <a:buNone/>
              <a:defRPr sz="1700" b="0" i="0" u="none" strike="noStrike" cap="none">
                <a:solidFill>
                  <a:srgbClr val="FFFFFF"/>
                </a:solidFill>
                <a:latin typeface="Arial"/>
                <a:ea typeface="Arial"/>
                <a:cs typeface="Arial"/>
                <a:sym typeface="Arial"/>
              </a:defRPr>
            </a:lvl3pPr>
            <a:lvl4pPr marL="1828800" marR="0" lvl="3" indent="-228600" algn="l" rtl="0">
              <a:lnSpc>
                <a:spcPct val="90000"/>
              </a:lnSpc>
              <a:spcBef>
                <a:spcPts val="700"/>
              </a:spcBef>
              <a:spcAft>
                <a:spcPts val="0"/>
              </a:spcAft>
              <a:buClr>
                <a:srgbClr val="FFFFFF"/>
              </a:buClr>
              <a:buSzPts val="2000"/>
              <a:buFont typeface="Arial"/>
              <a:buNone/>
              <a:defRPr sz="1700" b="0" i="0" u="none" strike="noStrike" cap="none">
                <a:solidFill>
                  <a:srgbClr val="FFFFFF"/>
                </a:solidFill>
                <a:latin typeface="Arial"/>
                <a:ea typeface="Arial"/>
                <a:cs typeface="Arial"/>
                <a:sym typeface="Arial"/>
              </a:defRPr>
            </a:lvl4pPr>
            <a:lvl5pPr marL="2286000" marR="0" lvl="4" indent="-228600" algn="l" rtl="0">
              <a:lnSpc>
                <a:spcPct val="90000"/>
              </a:lnSpc>
              <a:spcBef>
                <a:spcPts val="700"/>
              </a:spcBef>
              <a:spcAft>
                <a:spcPts val="0"/>
              </a:spcAft>
              <a:buClr>
                <a:srgbClr val="FFFFFF"/>
              </a:buClr>
              <a:buSzPts val="2000"/>
              <a:buFont typeface="Arial"/>
              <a:buNone/>
              <a:defRPr sz="1700" b="0" i="0" u="none" strike="noStrike" cap="none">
                <a:solidFill>
                  <a:srgbClr val="FFFFFF"/>
                </a:solidFill>
                <a:latin typeface="Arial"/>
                <a:ea typeface="Arial"/>
                <a:cs typeface="Arial"/>
                <a:sym typeface="Arial"/>
              </a:defRPr>
            </a:lvl5pPr>
            <a:lvl6pPr marL="2743200" marR="0" lvl="5" indent="-355600" algn="l" rtl="0">
              <a:lnSpc>
                <a:spcPct val="90000"/>
              </a:lnSpc>
              <a:spcBef>
                <a:spcPts val="700"/>
              </a:spcBef>
              <a:spcAft>
                <a:spcPts val="0"/>
              </a:spcAft>
              <a:buClr>
                <a:srgbClr val="FFFFFF"/>
              </a:buClr>
              <a:buSzPts val="2000"/>
              <a:buFont typeface="Arial"/>
              <a:buChar char="•"/>
              <a:defRPr sz="1700" b="0" i="0" u="none" strike="noStrike" cap="none">
                <a:solidFill>
                  <a:srgbClr val="FFFFFF"/>
                </a:solidFill>
                <a:latin typeface="Arial"/>
                <a:ea typeface="Arial"/>
                <a:cs typeface="Arial"/>
                <a:sym typeface="Arial"/>
              </a:defRPr>
            </a:lvl6pPr>
            <a:lvl7pPr marL="3200400" marR="0" lvl="6" indent="-355600" algn="l" rtl="0">
              <a:lnSpc>
                <a:spcPct val="90000"/>
              </a:lnSpc>
              <a:spcBef>
                <a:spcPts val="700"/>
              </a:spcBef>
              <a:spcAft>
                <a:spcPts val="0"/>
              </a:spcAft>
              <a:buClr>
                <a:srgbClr val="FFFFFF"/>
              </a:buClr>
              <a:buSzPts val="2000"/>
              <a:buFont typeface="Arial"/>
              <a:buChar char="•"/>
              <a:defRPr sz="1700" b="0" i="0" u="none" strike="noStrike" cap="none">
                <a:solidFill>
                  <a:srgbClr val="FFFFFF"/>
                </a:solidFill>
                <a:latin typeface="Arial"/>
                <a:ea typeface="Arial"/>
                <a:cs typeface="Arial"/>
                <a:sym typeface="Arial"/>
              </a:defRPr>
            </a:lvl7pPr>
            <a:lvl8pPr marL="3657600" marR="0" lvl="7" indent="-355600" algn="l" rtl="0">
              <a:lnSpc>
                <a:spcPct val="90000"/>
              </a:lnSpc>
              <a:spcBef>
                <a:spcPts val="700"/>
              </a:spcBef>
              <a:spcAft>
                <a:spcPts val="0"/>
              </a:spcAft>
              <a:buClr>
                <a:srgbClr val="FFFFFF"/>
              </a:buClr>
              <a:buSzPts val="2000"/>
              <a:buFont typeface="Arial"/>
              <a:buChar char="•"/>
              <a:defRPr sz="1700" b="0" i="0" u="none" strike="noStrike" cap="none">
                <a:solidFill>
                  <a:srgbClr val="FFFFFF"/>
                </a:solidFill>
                <a:latin typeface="Arial"/>
                <a:ea typeface="Arial"/>
                <a:cs typeface="Arial"/>
                <a:sym typeface="Arial"/>
              </a:defRPr>
            </a:lvl8pPr>
            <a:lvl9pPr marL="4114800" marR="0" lvl="8" indent="-355600" algn="l" rtl="0">
              <a:lnSpc>
                <a:spcPct val="90000"/>
              </a:lnSpc>
              <a:spcBef>
                <a:spcPts val="700"/>
              </a:spcBef>
              <a:spcAft>
                <a:spcPts val="0"/>
              </a:spcAft>
              <a:buClr>
                <a:srgbClr val="FFFFFF"/>
              </a:buClr>
              <a:buSzPts val="2000"/>
              <a:buFont typeface="Arial"/>
              <a:buChar char="•"/>
              <a:defRPr sz="1700" b="0" i="0" u="none" strike="noStrike" cap="none">
                <a:solidFill>
                  <a:srgbClr val="FFFFFF"/>
                </a:solidFill>
                <a:latin typeface="Arial"/>
                <a:ea typeface="Arial"/>
                <a:cs typeface="Arial"/>
                <a:sym typeface="Arial"/>
              </a:defRPr>
            </a:lvl9pPr>
          </a:lstStyle>
          <a:p>
            <a:endParaRPr/>
          </a:p>
        </p:txBody>
      </p:sp>
      <p:sp>
        <p:nvSpPr>
          <p:cNvPr id="67" name="Google Shape;67;p10"/>
          <p:cNvSpPr txBox="1">
            <a:spLocks noGrp="1"/>
          </p:cNvSpPr>
          <p:nvPr>
            <p:ph type="sldNum" idx="12"/>
          </p:nvPr>
        </p:nvSpPr>
        <p:spPr>
          <a:xfrm>
            <a:off x="8556784" y="6333134"/>
            <a:ext cx="548700" cy="525000"/>
          </a:xfrm>
          <a:prstGeom prst="rect">
            <a:avLst/>
          </a:prstGeom>
        </p:spPr>
        <p:txBody>
          <a:bodyPr spcFirstLastPara="1" wrap="square" lIns="33625" tIns="33625" rIns="33625" bIns="33625" anchor="t" anchorCtr="0">
            <a:noAutofit/>
          </a:bodyPr>
          <a:lstStyle>
            <a:lvl1pPr lvl="0">
              <a:buNone/>
              <a:defRPr sz="1300">
                <a:solidFill>
                  <a:srgbClr val="20396D"/>
                </a:solidFill>
                <a:latin typeface="Arial"/>
                <a:ea typeface="Arial"/>
                <a:cs typeface="Arial"/>
                <a:sym typeface="Arial"/>
              </a:defRPr>
            </a:lvl1pPr>
            <a:lvl2pPr lvl="1">
              <a:buNone/>
              <a:defRPr sz="1300">
                <a:solidFill>
                  <a:srgbClr val="20396D"/>
                </a:solidFill>
                <a:latin typeface="Arial"/>
                <a:ea typeface="Arial"/>
                <a:cs typeface="Arial"/>
                <a:sym typeface="Arial"/>
              </a:defRPr>
            </a:lvl2pPr>
            <a:lvl3pPr lvl="2">
              <a:buNone/>
              <a:defRPr sz="1300">
                <a:solidFill>
                  <a:srgbClr val="20396D"/>
                </a:solidFill>
                <a:latin typeface="Arial"/>
                <a:ea typeface="Arial"/>
                <a:cs typeface="Arial"/>
                <a:sym typeface="Arial"/>
              </a:defRPr>
            </a:lvl3pPr>
            <a:lvl4pPr lvl="3">
              <a:buNone/>
              <a:defRPr sz="1300">
                <a:solidFill>
                  <a:srgbClr val="20396D"/>
                </a:solidFill>
                <a:latin typeface="Arial"/>
                <a:ea typeface="Arial"/>
                <a:cs typeface="Arial"/>
                <a:sym typeface="Arial"/>
              </a:defRPr>
            </a:lvl4pPr>
            <a:lvl5pPr lvl="4">
              <a:buNone/>
              <a:defRPr sz="1300">
                <a:solidFill>
                  <a:srgbClr val="20396D"/>
                </a:solidFill>
                <a:latin typeface="Arial"/>
                <a:ea typeface="Arial"/>
                <a:cs typeface="Arial"/>
                <a:sym typeface="Arial"/>
              </a:defRPr>
            </a:lvl5pPr>
            <a:lvl6pPr lvl="5">
              <a:buNone/>
              <a:defRPr sz="1300">
                <a:solidFill>
                  <a:srgbClr val="20396D"/>
                </a:solidFill>
                <a:latin typeface="Arial"/>
                <a:ea typeface="Arial"/>
                <a:cs typeface="Arial"/>
                <a:sym typeface="Arial"/>
              </a:defRPr>
            </a:lvl6pPr>
            <a:lvl7pPr lvl="6">
              <a:buNone/>
              <a:defRPr sz="1300">
                <a:solidFill>
                  <a:srgbClr val="20396D"/>
                </a:solidFill>
                <a:latin typeface="Arial"/>
                <a:ea typeface="Arial"/>
                <a:cs typeface="Arial"/>
                <a:sym typeface="Arial"/>
              </a:defRPr>
            </a:lvl7pPr>
            <a:lvl8pPr lvl="7">
              <a:buNone/>
              <a:defRPr sz="1300">
                <a:solidFill>
                  <a:srgbClr val="20396D"/>
                </a:solidFill>
                <a:latin typeface="Arial"/>
                <a:ea typeface="Arial"/>
                <a:cs typeface="Arial"/>
                <a:sym typeface="Arial"/>
              </a:defRPr>
            </a:lvl8pPr>
            <a:lvl9pPr lvl="8">
              <a:buNone/>
              <a:defRPr sz="1300">
                <a:solidFill>
                  <a:srgbClr val="20396D"/>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526880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Full Width Chart">
  <p:cSld name="Full Width Chart">
    <p:spTree>
      <p:nvGrpSpPr>
        <p:cNvPr id="1" name="Shape 422"/>
        <p:cNvGrpSpPr/>
        <p:nvPr/>
      </p:nvGrpSpPr>
      <p:grpSpPr>
        <a:xfrm>
          <a:off x="0" y="0"/>
          <a:ext cx="0" cy="0"/>
          <a:chOff x="0" y="0"/>
          <a:chExt cx="0" cy="0"/>
        </a:xfrm>
      </p:grpSpPr>
      <p:sp>
        <p:nvSpPr>
          <p:cNvPr id="423" name="Google Shape;423;p56"/>
          <p:cNvSpPr txBox="1">
            <a:spLocks noGrp="1"/>
          </p:cNvSpPr>
          <p:nvPr>
            <p:ph type="title"/>
          </p:nvPr>
        </p:nvSpPr>
        <p:spPr>
          <a:xfrm>
            <a:off x="628651" y="228806"/>
            <a:ext cx="5825700" cy="11334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rgbClr val="20396D"/>
              </a:buClr>
              <a:buSzPts val="4000"/>
              <a:buFont typeface="Arial"/>
              <a:buNone/>
              <a:defRPr sz="4000" b="1" i="0" u="none" strike="noStrike" cap="none">
                <a:solidFill>
                  <a:srgbClr val="20396D"/>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424" name="Google Shape;424;p56"/>
          <p:cNvSpPr>
            <a:spLocks noGrp="1"/>
          </p:cNvSpPr>
          <p:nvPr>
            <p:ph type="chart" idx="2"/>
          </p:nvPr>
        </p:nvSpPr>
        <p:spPr>
          <a:xfrm>
            <a:off x="628649" y="1846263"/>
            <a:ext cx="7886700" cy="4026000"/>
          </a:xfrm>
          <a:prstGeom prst="rect">
            <a:avLst/>
          </a:prstGeom>
          <a:noFill/>
          <a:ln>
            <a:noFill/>
          </a:ln>
        </p:spPr>
        <p:txBody>
          <a:bodyPr spcFirstLastPara="1" wrap="square" lIns="38100" tIns="38100" rIns="38100" bIns="38100" anchor="t" anchorCtr="0">
            <a:noAutofit/>
          </a:bodyPr>
          <a:lstStyle>
            <a:lvl1pPr marR="0" lvl="0" algn="ctr" rtl="0">
              <a:lnSpc>
                <a:spcPct val="90000"/>
              </a:lnSpc>
              <a:spcBef>
                <a:spcPts val="900"/>
              </a:spcBef>
              <a:spcAft>
                <a:spcPts val="0"/>
              </a:spcAft>
              <a:buClr>
                <a:srgbClr val="20396D"/>
              </a:buClr>
              <a:buSzPts val="2600"/>
              <a:buFont typeface="Arial"/>
              <a:buNone/>
              <a:defRPr sz="2600" b="0" i="0" u="none" strike="noStrike" cap="none">
                <a:solidFill>
                  <a:srgbClr val="20396D"/>
                </a:solidFill>
                <a:latin typeface="Arial"/>
                <a:ea typeface="Arial"/>
                <a:cs typeface="Arial"/>
                <a:sym typeface="Arial"/>
              </a:defRPr>
            </a:lvl1pPr>
            <a:lvl2pPr marR="0" lvl="1"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25" name="Google Shape;425;p56"/>
          <p:cNvSpPr txBox="1">
            <a:spLocks noGrp="1"/>
          </p:cNvSpPr>
          <p:nvPr>
            <p:ph type="ftr" idx="11"/>
          </p:nvPr>
        </p:nvSpPr>
        <p:spPr>
          <a:xfrm>
            <a:off x="628649" y="6356352"/>
            <a:ext cx="7886700" cy="365100"/>
          </a:xfrm>
          <a:prstGeom prst="rect">
            <a:avLst/>
          </a:prstGeom>
          <a:noFill/>
          <a:ln>
            <a:noFill/>
          </a:ln>
        </p:spPr>
        <p:txBody>
          <a:bodyPr spcFirstLastPara="1" wrap="square" lIns="38100" tIns="38100" rIns="38100" bIns="38100" anchor="ctr" anchorCtr="0">
            <a:noAutofit/>
          </a:bodyPr>
          <a:lstStyle>
            <a:lvl1pPr marR="0" lvl="0" algn="r" rtl="0">
              <a:lnSpc>
                <a:spcPct val="100000"/>
              </a:lnSpc>
              <a:spcBef>
                <a:spcPts val="0"/>
              </a:spcBef>
              <a:spcAft>
                <a:spcPts val="0"/>
              </a:spcAft>
              <a:buClr>
                <a:srgbClr val="7F7F7F"/>
              </a:buClr>
              <a:buSzPts val="11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endParaRPr/>
          </a:p>
        </p:txBody>
      </p:sp>
      <p:pic>
        <p:nvPicPr>
          <p:cNvPr id="426" name="Google Shape;426;p56"/>
          <p:cNvPicPr preferRelativeResize="0"/>
          <p:nvPr/>
        </p:nvPicPr>
        <p:blipFill rotWithShape="1">
          <a:blip r:embed="rId2">
            <a:alphaModFix/>
          </a:blip>
          <a:srcRect/>
          <a:stretch/>
        </p:blipFill>
        <p:spPr>
          <a:xfrm>
            <a:off x="7171451" y="318577"/>
            <a:ext cx="1589350" cy="456475"/>
          </a:xfrm>
          <a:prstGeom prst="rect">
            <a:avLst/>
          </a:prstGeom>
          <a:noFill/>
          <a:ln>
            <a:noFill/>
          </a:ln>
        </p:spPr>
      </p:pic>
      <p:sp>
        <p:nvSpPr>
          <p:cNvPr id="427" name="Google Shape;427;p56"/>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chemeClr val="dk1"/>
              </a:buClr>
              <a:buSzPts val="1300"/>
              <a:buFont typeface="Arial"/>
              <a:buNone/>
              <a:defRPr sz="13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7659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Intro Slide (yellow)">
  <p:cSld name="Intro Slide (yellow)">
    <p:bg>
      <p:bgPr>
        <a:solidFill>
          <a:srgbClr val="F7A81C"/>
        </a:solidFill>
        <a:effectLst/>
      </p:bgPr>
    </p:bg>
    <p:spTree>
      <p:nvGrpSpPr>
        <p:cNvPr id="1" name="Shape 340"/>
        <p:cNvGrpSpPr/>
        <p:nvPr/>
      </p:nvGrpSpPr>
      <p:grpSpPr>
        <a:xfrm>
          <a:off x="0" y="0"/>
          <a:ext cx="0" cy="0"/>
          <a:chOff x="0" y="0"/>
          <a:chExt cx="0" cy="0"/>
        </a:xfrm>
      </p:grpSpPr>
      <p:sp>
        <p:nvSpPr>
          <p:cNvPr id="341" name="Google Shape;341;p47"/>
          <p:cNvSpPr txBox="1">
            <a:spLocks noGrp="1"/>
          </p:cNvSpPr>
          <p:nvPr>
            <p:ph type="title"/>
          </p:nvPr>
        </p:nvSpPr>
        <p:spPr>
          <a:xfrm>
            <a:off x="628649" y="672860"/>
            <a:ext cx="7886700" cy="10176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342" name="Google Shape;342;p47"/>
          <p:cNvSpPr txBox="1">
            <a:spLocks noGrp="1"/>
          </p:cNvSpPr>
          <p:nvPr>
            <p:ph type="body" idx="1"/>
          </p:nvPr>
        </p:nvSpPr>
        <p:spPr>
          <a:xfrm>
            <a:off x="639366" y="2038350"/>
            <a:ext cx="7876200" cy="43368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chemeClr val="lt1"/>
              </a:buClr>
              <a:buSzPts val="2600"/>
              <a:buFont typeface="Arial"/>
              <a:buNone/>
              <a:defRPr sz="2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700"/>
              <a:buFont typeface="Arial"/>
              <a:buNone/>
              <a:defRPr sz="17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700"/>
              <a:buFont typeface="Arial"/>
              <a:buNone/>
              <a:defRPr sz="1700" b="0" i="0" u="none" strike="noStrike" cap="none">
                <a:solidFill>
                  <a:schemeClr val="lt1"/>
                </a:solidFill>
                <a:latin typeface="Arial"/>
                <a:ea typeface="Arial"/>
                <a:cs typeface="Arial"/>
                <a:sym typeface="Arial"/>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43" name="Google Shape;343;p47"/>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Intro Slide (blue)">
  <p:cSld name="Intro Slide (blue)">
    <p:bg>
      <p:bgPr>
        <a:solidFill>
          <a:srgbClr val="20396D"/>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body" idx="1"/>
          </p:nvPr>
        </p:nvSpPr>
        <p:spPr>
          <a:xfrm>
            <a:off x="639366" y="2038350"/>
            <a:ext cx="7876200" cy="43368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chemeClr val="lt1"/>
              </a:buClr>
              <a:buSzPts val="2600"/>
              <a:buFont typeface="Arial"/>
              <a:buNone/>
              <a:defRPr sz="2600" b="0" i="0" u="none" strike="noStrike" cap="none">
                <a:solidFill>
                  <a:schemeClr val="lt1"/>
                </a:solidFill>
                <a:latin typeface="Arial"/>
                <a:ea typeface="Arial"/>
                <a:cs typeface="Arial"/>
                <a:sym typeface="Arial"/>
              </a:defRPr>
            </a:lvl1pPr>
            <a:lvl2pPr marL="914400" marR="0" lvl="1" indent="-228600" algn="l" rtl="0">
              <a:lnSpc>
                <a:spcPct val="90000"/>
              </a:lnSpc>
              <a:spcBef>
                <a:spcPts val="500"/>
              </a:spcBef>
              <a:spcAft>
                <a:spcPts val="0"/>
              </a:spcAft>
              <a:buClr>
                <a:schemeClr val="lt1"/>
              </a:buClr>
              <a:buSzPts val="2200"/>
              <a:buFont typeface="Arial"/>
              <a:buNone/>
              <a:defRPr sz="2200" b="0" i="0" u="none" strike="noStrike" cap="none">
                <a:solidFill>
                  <a:schemeClr val="lt1"/>
                </a:solidFill>
                <a:latin typeface="Arial"/>
                <a:ea typeface="Arial"/>
                <a:cs typeface="Arial"/>
                <a:sym typeface="Arial"/>
              </a:defRPr>
            </a:lvl2pPr>
            <a:lvl3pPr marL="1371600" marR="0" lvl="2"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90000"/>
              </a:lnSpc>
              <a:spcBef>
                <a:spcPts val="500"/>
              </a:spcBef>
              <a:spcAft>
                <a:spcPts val="0"/>
              </a:spcAft>
              <a:buClr>
                <a:schemeClr val="lt1"/>
              </a:buClr>
              <a:buSzPts val="1700"/>
              <a:buFont typeface="Arial"/>
              <a:buNone/>
              <a:defRPr sz="17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700"/>
              <a:buFont typeface="Arial"/>
              <a:buNone/>
              <a:defRPr sz="1700" b="0" i="0" u="none" strike="noStrike" cap="none">
                <a:solidFill>
                  <a:schemeClr val="lt1"/>
                </a:solidFill>
                <a:latin typeface="Arial"/>
                <a:ea typeface="Arial"/>
                <a:cs typeface="Arial"/>
                <a:sym typeface="Arial"/>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46" name="Google Shape;346;p48"/>
          <p:cNvSpPr txBox="1">
            <a:spLocks noGrp="1"/>
          </p:cNvSpPr>
          <p:nvPr>
            <p:ph type="title"/>
          </p:nvPr>
        </p:nvSpPr>
        <p:spPr>
          <a:xfrm>
            <a:off x="628649" y="672860"/>
            <a:ext cx="7886700" cy="10176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347" name="Google Shape;347;p48"/>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over A ">
  <p:cSld name="1_Cover A ">
    <p:bg>
      <p:bgPr>
        <a:blipFill>
          <a:blip r:embed="rId2">
            <a:alphaModFix/>
          </a:blip>
          <a:stretch>
            <a:fillRect/>
          </a:stretch>
        </a:blipFill>
        <a:effectLst/>
      </p:bgPr>
    </p:bg>
    <p:spTree>
      <p:nvGrpSpPr>
        <p:cNvPr id="1" name="Shape 348"/>
        <p:cNvGrpSpPr/>
        <p:nvPr/>
      </p:nvGrpSpPr>
      <p:grpSpPr>
        <a:xfrm>
          <a:off x="0" y="0"/>
          <a:ext cx="0" cy="0"/>
          <a:chOff x="0" y="0"/>
          <a:chExt cx="0" cy="0"/>
        </a:xfrm>
      </p:grpSpPr>
      <p:sp>
        <p:nvSpPr>
          <p:cNvPr id="349" name="Google Shape;349;p49"/>
          <p:cNvSpPr/>
          <p:nvPr/>
        </p:nvSpPr>
        <p:spPr>
          <a:xfrm>
            <a:off x="0" y="2605177"/>
            <a:ext cx="9144000" cy="4252800"/>
          </a:xfrm>
          <a:prstGeom prst="rect">
            <a:avLst/>
          </a:prstGeom>
          <a:gradFill>
            <a:gsLst>
              <a:gs pos="0">
                <a:srgbClr val="21396E">
                  <a:alpha val="89019"/>
                </a:srgbClr>
              </a:gs>
              <a:gs pos="23000">
                <a:srgbClr val="21396E">
                  <a:alpha val="89019"/>
                </a:srgbClr>
              </a:gs>
              <a:gs pos="100000">
                <a:srgbClr val="000000">
                  <a:alpha val="0"/>
                </a:srgbClr>
              </a:gs>
            </a:gsLst>
            <a:lin ang="16200038" scaled="0"/>
          </a:gradFill>
          <a:ln>
            <a:noFill/>
          </a:ln>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50" name="Google Shape;350;p49"/>
          <p:cNvSpPr/>
          <p:nvPr/>
        </p:nvSpPr>
        <p:spPr>
          <a:xfrm>
            <a:off x="0" y="5348377"/>
            <a:ext cx="9144000" cy="1509600"/>
          </a:xfrm>
          <a:prstGeom prst="rect">
            <a:avLst/>
          </a:prstGeom>
          <a:solidFill>
            <a:schemeClr val="lt1"/>
          </a:solidFill>
          <a:ln>
            <a:noFill/>
          </a:ln>
          <a:effectLst>
            <a:outerShdw dist="50800" dir="5400000" algn="ctr" rotWithShape="0">
              <a:schemeClr val="lt1"/>
            </a:outerShdw>
          </a:effectLst>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51" name="Google Shape;351;p49"/>
          <p:cNvSpPr txBox="1">
            <a:spLocks noGrp="1"/>
          </p:cNvSpPr>
          <p:nvPr>
            <p:ph type="body" idx="1"/>
          </p:nvPr>
        </p:nvSpPr>
        <p:spPr>
          <a:xfrm>
            <a:off x="584600" y="974726"/>
            <a:ext cx="7987800" cy="30606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68300" algn="l" rtl="0">
              <a:lnSpc>
                <a:spcPct val="90000"/>
              </a:lnSpc>
              <a:spcBef>
                <a:spcPts val="50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9pPr>
          </a:lstStyle>
          <a:p>
            <a:endParaRPr/>
          </a:p>
        </p:txBody>
      </p:sp>
      <p:pic>
        <p:nvPicPr>
          <p:cNvPr id="352" name="Google Shape;352;p49"/>
          <p:cNvPicPr preferRelativeResize="0"/>
          <p:nvPr/>
        </p:nvPicPr>
        <p:blipFill rotWithShape="1">
          <a:blip r:embed="rId3">
            <a:alphaModFix/>
          </a:blip>
          <a:srcRect/>
          <a:stretch/>
        </p:blipFill>
        <p:spPr>
          <a:xfrm>
            <a:off x="584600" y="5694817"/>
            <a:ext cx="2017546" cy="578575"/>
          </a:xfrm>
          <a:prstGeom prst="rect">
            <a:avLst/>
          </a:prstGeom>
          <a:noFill/>
          <a:ln>
            <a:noFill/>
          </a:ln>
        </p:spPr>
      </p:pic>
      <p:sp>
        <p:nvSpPr>
          <p:cNvPr id="353" name="Google Shape;353;p49"/>
          <p:cNvSpPr txBox="1">
            <a:spLocks noGrp="1"/>
          </p:cNvSpPr>
          <p:nvPr>
            <p:ph type="body" idx="2"/>
          </p:nvPr>
        </p:nvSpPr>
        <p:spPr>
          <a:xfrm>
            <a:off x="584598" y="1925471"/>
            <a:ext cx="7987800" cy="5463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chemeClr val="lt1"/>
              </a:buClr>
              <a:buSzPts val="3000"/>
              <a:buFont typeface="Arial"/>
              <a:buNone/>
              <a:defRPr sz="3000" b="1" i="0" u="none" strike="noStrike" cap="none">
                <a:solidFill>
                  <a:schemeClr val="lt1"/>
                </a:solidFill>
                <a:latin typeface="Arial"/>
                <a:ea typeface="Arial"/>
                <a:cs typeface="Arial"/>
                <a:sym typeface="Arial"/>
              </a:defRPr>
            </a:lvl1pPr>
            <a:lvl2pPr marL="914400" marR="0" lvl="1" indent="-368300" algn="l" rtl="0">
              <a:lnSpc>
                <a:spcPct val="90000"/>
              </a:lnSpc>
              <a:spcBef>
                <a:spcPts val="50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9pPr>
          </a:lstStyle>
          <a:p>
            <a:endParaRPr/>
          </a:p>
        </p:txBody>
      </p:sp>
      <p:sp>
        <p:nvSpPr>
          <p:cNvPr id="354" name="Google Shape;354;p49"/>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Cover A ">
  <p:cSld name="2_Cover A ">
    <p:bg>
      <p:bgPr>
        <a:blipFill>
          <a:blip r:embed="rId2">
            <a:alphaModFix/>
          </a:blip>
          <a:stretch>
            <a:fillRect/>
          </a:stretch>
        </a:blipFill>
        <a:effectLst/>
      </p:bgPr>
    </p:bg>
    <p:spTree>
      <p:nvGrpSpPr>
        <p:cNvPr id="1" name="Shape 355"/>
        <p:cNvGrpSpPr/>
        <p:nvPr/>
      </p:nvGrpSpPr>
      <p:grpSpPr>
        <a:xfrm>
          <a:off x="0" y="0"/>
          <a:ext cx="0" cy="0"/>
          <a:chOff x="0" y="0"/>
          <a:chExt cx="0" cy="0"/>
        </a:xfrm>
      </p:grpSpPr>
      <p:sp>
        <p:nvSpPr>
          <p:cNvPr id="356" name="Google Shape;356;p50"/>
          <p:cNvSpPr/>
          <p:nvPr/>
        </p:nvSpPr>
        <p:spPr>
          <a:xfrm>
            <a:off x="0" y="2605177"/>
            <a:ext cx="9144000" cy="4252800"/>
          </a:xfrm>
          <a:prstGeom prst="rect">
            <a:avLst/>
          </a:prstGeom>
          <a:gradFill>
            <a:gsLst>
              <a:gs pos="0">
                <a:srgbClr val="21396E">
                  <a:alpha val="89019"/>
                </a:srgbClr>
              </a:gs>
              <a:gs pos="23000">
                <a:srgbClr val="21396E">
                  <a:alpha val="89019"/>
                </a:srgbClr>
              </a:gs>
              <a:gs pos="100000">
                <a:srgbClr val="000000">
                  <a:alpha val="0"/>
                </a:srgbClr>
              </a:gs>
            </a:gsLst>
            <a:lin ang="16200038" scaled="0"/>
          </a:gradFill>
          <a:ln>
            <a:noFill/>
          </a:ln>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57" name="Google Shape;357;p50"/>
          <p:cNvSpPr/>
          <p:nvPr/>
        </p:nvSpPr>
        <p:spPr>
          <a:xfrm>
            <a:off x="0" y="5348377"/>
            <a:ext cx="9144000" cy="1509600"/>
          </a:xfrm>
          <a:prstGeom prst="rect">
            <a:avLst/>
          </a:prstGeom>
          <a:solidFill>
            <a:schemeClr val="lt1"/>
          </a:solidFill>
          <a:ln>
            <a:noFill/>
          </a:ln>
          <a:effectLst>
            <a:outerShdw dist="50800" dir="5400000" algn="ctr" rotWithShape="0">
              <a:schemeClr val="lt1"/>
            </a:outerShdw>
          </a:effectLst>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58" name="Google Shape;358;p50"/>
          <p:cNvSpPr txBox="1">
            <a:spLocks noGrp="1"/>
          </p:cNvSpPr>
          <p:nvPr>
            <p:ph type="body" idx="1"/>
          </p:nvPr>
        </p:nvSpPr>
        <p:spPr>
          <a:xfrm>
            <a:off x="584600" y="974726"/>
            <a:ext cx="7987800" cy="30606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68300" algn="l" rtl="0">
              <a:lnSpc>
                <a:spcPct val="90000"/>
              </a:lnSpc>
              <a:spcBef>
                <a:spcPts val="50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9pPr>
          </a:lstStyle>
          <a:p>
            <a:endParaRPr/>
          </a:p>
        </p:txBody>
      </p:sp>
      <p:pic>
        <p:nvPicPr>
          <p:cNvPr id="359" name="Google Shape;359;p50"/>
          <p:cNvPicPr preferRelativeResize="0"/>
          <p:nvPr/>
        </p:nvPicPr>
        <p:blipFill rotWithShape="1">
          <a:blip r:embed="rId3">
            <a:alphaModFix/>
          </a:blip>
          <a:srcRect/>
          <a:stretch/>
        </p:blipFill>
        <p:spPr>
          <a:xfrm>
            <a:off x="584600" y="5694817"/>
            <a:ext cx="2017546" cy="578575"/>
          </a:xfrm>
          <a:prstGeom prst="rect">
            <a:avLst/>
          </a:prstGeom>
          <a:noFill/>
          <a:ln>
            <a:noFill/>
          </a:ln>
        </p:spPr>
      </p:pic>
      <p:sp>
        <p:nvSpPr>
          <p:cNvPr id="360" name="Google Shape;360;p50"/>
          <p:cNvSpPr txBox="1">
            <a:spLocks noGrp="1"/>
          </p:cNvSpPr>
          <p:nvPr>
            <p:ph type="body" idx="2"/>
          </p:nvPr>
        </p:nvSpPr>
        <p:spPr>
          <a:xfrm>
            <a:off x="584598" y="1925471"/>
            <a:ext cx="7987800" cy="5463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FFFFFF"/>
              </a:buClr>
              <a:buSzPts val="3000"/>
              <a:buFont typeface="Arial"/>
              <a:buNone/>
              <a:defRPr sz="3000" b="1" i="0" u="none" strike="noStrike" cap="none">
                <a:solidFill>
                  <a:srgbClr val="FFFFFF"/>
                </a:solidFill>
                <a:latin typeface="Arial"/>
                <a:ea typeface="Arial"/>
                <a:cs typeface="Arial"/>
                <a:sym typeface="Arial"/>
              </a:defRPr>
            </a:lvl1pPr>
            <a:lvl2pPr marL="914400" marR="0" lvl="1" indent="-368300" algn="l" rtl="0">
              <a:lnSpc>
                <a:spcPct val="90000"/>
              </a:lnSpc>
              <a:spcBef>
                <a:spcPts val="50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9pPr>
          </a:lstStyle>
          <a:p>
            <a:endParaRPr/>
          </a:p>
        </p:txBody>
      </p:sp>
      <p:sp>
        <p:nvSpPr>
          <p:cNvPr id="361" name="Google Shape;361;p50"/>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A ">
  <p:cSld name="Cover A ">
    <p:bg>
      <p:bgPr>
        <a:blipFill>
          <a:blip r:embed="rId2">
            <a:alphaModFix/>
          </a:blip>
          <a:stretch>
            <a:fillRect/>
          </a:stretch>
        </a:blipFill>
        <a:effectLst/>
      </p:bgPr>
    </p:bg>
    <p:spTree>
      <p:nvGrpSpPr>
        <p:cNvPr id="1" name="Shape 362"/>
        <p:cNvGrpSpPr/>
        <p:nvPr/>
      </p:nvGrpSpPr>
      <p:grpSpPr>
        <a:xfrm>
          <a:off x="0" y="0"/>
          <a:ext cx="0" cy="0"/>
          <a:chOff x="0" y="0"/>
          <a:chExt cx="0" cy="0"/>
        </a:xfrm>
      </p:grpSpPr>
      <p:sp>
        <p:nvSpPr>
          <p:cNvPr id="363" name="Google Shape;363;p51"/>
          <p:cNvSpPr/>
          <p:nvPr/>
        </p:nvSpPr>
        <p:spPr>
          <a:xfrm>
            <a:off x="0" y="2605177"/>
            <a:ext cx="9144000" cy="4252800"/>
          </a:xfrm>
          <a:prstGeom prst="rect">
            <a:avLst/>
          </a:prstGeom>
          <a:gradFill>
            <a:gsLst>
              <a:gs pos="0">
                <a:srgbClr val="21396E">
                  <a:alpha val="89019"/>
                </a:srgbClr>
              </a:gs>
              <a:gs pos="23000">
                <a:srgbClr val="21396E">
                  <a:alpha val="89019"/>
                </a:srgbClr>
              </a:gs>
              <a:gs pos="100000">
                <a:srgbClr val="000000">
                  <a:alpha val="0"/>
                </a:srgbClr>
              </a:gs>
            </a:gsLst>
            <a:lin ang="16200038" scaled="0"/>
          </a:gradFill>
          <a:ln>
            <a:noFill/>
          </a:ln>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64" name="Google Shape;364;p51"/>
          <p:cNvSpPr/>
          <p:nvPr/>
        </p:nvSpPr>
        <p:spPr>
          <a:xfrm>
            <a:off x="0" y="5348377"/>
            <a:ext cx="9144000" cy="1492200"/>
          </a:xfrm>
          <a:prstGeom prst="rect">
            <a:avLst/>
          </a:prstGeom>
          <a:solidFill>
            <a:schemeClr val="lt1"/>
          </a:solidFill>
          <a:ln>
            <a:noFill/>
          </a:ln>
          <a:effectLst>
            <a:outerShdw dist="50800" dir="5400000" algn="ctr" rotWithShape="0">
              <a:schemeClr val="lt1"/>
            </a:outerShdw>
          </a:effectLst>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65" name="Google Shape;365;p51"/>
          <p:cNvSpPr txBox="1">
            <a:spLocks noGrp="1"/>
          </p:cNvSpPr>
          <p:nvPr>
            <p:ph type="body" idx="1"/>
          </p:nvPr>
        </p:nvSpPr>
        <p:spPr>
          <a:xfrm>
            <a:off x="584600" y="974726"/>
            <a:ext cx="7987800" cy="30606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L="914400" marR="0" lvl="1" indent="-368300" algn="l" rtl="0">
              <a:lnSpc>
                <a:spcPct val="90000"/>
              </a:lnSpc>
              <a:spcBef>
                <a:spcPts val="50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9pPr>
          </a:lstStyle>
          <a:p>
            <a:endParaRPr/>
          </a:p>
        </p:txBody>
      </p:sp>
      <p:pic>
        <p:nvPicPr>
          <p:cNvPr id="366" name="Google Shape;366;p51"/>
          <p:cNvPicPr preferRelativeResize="0"/>
          <p:nvPr/>
        </p:nvPicPr>
        <p:blipFill rotWithShape="1">
          <a:blip r:embed="rId3">
            <a:alphaModFix/>
          </a:blip>
          <a:srcRect/>
          <a:stretch/>
        </p:blipFill>
        <p:spPr>
          <a:xfrm>
            <a:off x="584600" y="5694817"/>
            <a:ext cx="2017546" cy="578575"/>
          </a:xfrm>
          <a:prstGeom prst="rect">
            <a:avLst/>
          </a:prstGeom>
          <a:noFill/>
          <a:ln>
            <a:noFill/>
          </a:ln>
        </p:spPr>
      </p:pic>
      <p:sp>
        <p:nvSpPr>
          <p:cNvPr id="367" name="Google Shape;367;p51"/>
          <p:cNvSpPr txBox="1">
            <a:spLocks noGrp="1"/>
          </p:cNvSpPr>
          <p:nvPr>
            <p:ph type="body" idx="2"/>
          </p:nvPr>
        </p:nvSpPr>
        <p:spPr>
          <a:xfrm>
            <a:off x="584598" y="1925471"/>
            <a:ext cx="7987800" cy="5463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FFFFFF"/>
              </a:buClr>
              <a:buSzPts val="3000"/>
              <a:buFont typeface="Arial"/>
              <a:buNone/>
              <a:defRPr sz="3000" b="1" i="0" u="none" strike="noStrike" cap="none">
                <a:solidFill>
                  <a:srgbClr val="FFFFFF"/>
                </a:solidFill>
                <a:latin typeface="Arial"/>
                <a:ea typeface="Arial"/>
                <a:cs typeface="Arial"/>
                <a:sym typeface="Arial"/>
              </a:defRPr>
            </a:lvl1pPr>
            <a:lvl2pPr marL="914400" marR="0" lvl="1" indent="-368300" algn="l" rtl="0">
              <a:lnSpc>
                <a:spcPct val="90000"/>
              </a:lnSpc>
              <a:spcBef>
                <a:spcPts val="50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9pPr>
          </a:lstStyle>
          <a:p>
            <a:endParaRPr/>
          </a:p>
        </p:txBody>
      </p:sp>
      <p:sp>
        <p:nvSpPr>
          <p:cNvPr id="368" name="Google Shape;368;p51"/>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1pPr>
            <a:lvl2pPr marL="0" marR="0" lvl="1"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2pPr>
            <a:lvl3pPr marL="0" marR="0" lvl="2"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3pPr>
            <a:lvl4pPr marL="0" marR="0" lvl="3"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4pPr>
            <a:lvl5pPr marL="0" marR="0" lvl="4"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5pPr>
            <a:lvl6pPr marL="0" marR="0" lvl="5"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6pPr>
            <a:lvl7pPr marL="0" marR="0" lvl="6"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7pPr>
            <a:lvl8pPr marL="0" marR="0" lvl="7"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8pPr>
            <a:lvl9pPr marL="0" marR="0" lvl="8" indent="0" algn="l" rtl="0">
              <a:lnSpc>
                <a:spcPct val="100000"/>
              </a:lnSpc>
              <a:spcBef>
                <a:spcPts val="0"/>
              </a:spcBef>
              <a:spcAft>
                <a:spcPts val="0"/>
              </a:spcAft>
              <a:buClr>
                <a:schemeClr val="lt1"/>
              </a:buClr>
              <a:buSzPts val="1300"/>
              <a:buFont typeface="Arial"/>
              <a:buNone/>
              <a:defRPr sz="13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B">
  <p:cSld name="Cover B">
    <p:bg>
      <p:bgPr>
        <a:solidFill>
          <a:schemeClr val="lt1"/>
        </a:solidFill>
        <a:effectLst/>
      </p:bgPr>
    </p:bg>
    <p:spTree>
      <p:nvGrpSpPr>
        <p:cNvPr id="1" name="Shape 369"/>
        <p:cNvGrpSpPr/>
        <p:nvPr/>
      </p:nvGrpSpPr>
      <p:grpSpPr>
        <a:xfrm>
          <a:off x="0" y="0"/>
          <a:ext cx="0" cy="0"/>
          <a:chOff x="0" y="0"/>
          <a:chExt cx="0" cy="0"/>
        </a:xfrm>
      </p:grpSpPr>
      <p:sp>
        <p:nvSpPr>
          <p:cNvPr id="370" name="Google Shape;370;p52"/>
          <p:cNvSpPr/>
          <p:nvPr/>
        </p:nvSpPr>
        <p:spPr>
          <a:xfrm>
            <a:off x="0" y="5348377"/>
            <a:ext cx="9144000" cy="1492200"/>
          </a:xfrm>
          <a:prstGeom prst="rect">
            <a:avLst/>
          </a:prstGeom>
          <a:solidFill>
            <a:schemeClr val="lt1"/>
          </a:solidFill>
          <a:ln>
            <a:noFill/>
          </a:ln>
          <a:effectLst>
            <a:outerShdw dist="50800" dir="5400000" algn="ctr" rotWithShape="0">
              <a:schemeClr val="lt1"/>
            </a:outerShdw>
          </a:effectLst>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71" name="Google Shape;371;p52"/>
          <p:cNvSpPr txBox="1">
            <a:spLocks noGrp="1"/>
          </p:cNvSpPr>
          <p:nvPr>
            <p:ph type="body" idx="1"/>
          </p:nvPr>
        </p:nvSpPr>
        <p:spPr>
          <a:xfrm>
            <a:off x="584600" y="974726"/>
            <a:ext cx="7987800" cy="30606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20396D"/>
              </a:buClr>
              <a:buSzPts val="4400"/>
              <a:buFont typeface="Arial"/>
              <a:buNone/>
              <a:defRPr sz="4400" b="1"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9pPr>
          </a:lstStyle>
          <a:p>
            <a:endParaRPr/>
          </a:p>
        </p:txBody>
      </p:sp>
      <p:pic>
        <p:nvPicPr>
          <p:cNvPr id="372" name="Google Shape;372;p52"/>
          <p:cNvPicPr preferRelativeResize="0"/>
          <p:nvPr/>
        </p:nvPicPr>
        <p:blipFill rotWithShape="1">
          <a:blip r:embed="rId2">
            <a:alphaModFix/>
          </a:blip>
          <a:srcRect/>
          <a:stretch/>
        </p:blipFill>
        <p:spPr>
          <a:xfrm>
            <a:off x="584600" y="5694817"/>
            <a:ext cx="2017546" cy="578575"/>
          </a:xfrm>
          <a:prstGeom prst="rect">
            <a:avLst/>
          </a:prstGeom>
          <a:noFill/>
          <a:ln>
            <a:noFill/>
          </a:ln>
        </p:spPr>
      </p:pic>
      <p:sp>
        <p:nvSpPr>
          <p:cNvPr id="373" name="Google Shape;373;p52"/>
          <p:cNvSpPr txBox="1">
            <a:spLocks noGrp="1"/>
          </p:cNvSpPr>
          <p:nvPr>
            <p:ph type="body" idx="2"/>
          </p:nvPr>
        </p:nvSpPr>
        <p:spPr>
          <a:xfrm>
            <a:off x="584598" y="1925471"/>
            <a:ext cx="7987800" cy="5463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lt1"/>
              </a:buClr>
              <a:buSzPts val="2200"/>
              <a:buFont typeface="Arial"/>
              <a:buChar char="•"/>
              <a:defRPr sz="2200" b="0" i="0" u="none" strike="noStrike" cap="none">
                <a:solidFill>
                  <a:schemeClr val="lt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lt1"/>
              </a:buClr>
              <a:buSzPts val="1700"/>
              <a:buFont typeface="Arial"/>
              <a:buChar char="•"/>
              <a:defRPr sz="1700" b="0" i="0" u="none" strike="noStrike" cap="none">
                <a:solidFill>
                  <a:schemeClr val="lt1"/>
                </a:solidFill>
                <a:latin typeface="Calibri"/>
                <a:ea typeface="Calibri"/>
                <a:cs typeface="Calibri"/>
                <a:sym typeface="Calibri"/>
              </a:defRPr>
            </a:lvl9pPr>
          </a:lstStyle>
          <a:p>
            <a:endParaRPr/>
          </a:p>
        </p:txBody>
      </p:sp>
      <p:sp>
        <p:nvSpPr>
          <p:cNvPr id="374" name="Google Shape;374;p52"/>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1pPr>
            <a:lvl2pPr marL="0" marR="0" lvl="1"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2pPr>
            <a:lvl3pPr marL="0" marR="0" lvl="2"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3pPr>
            <a:lvl4pPr marL="0" marR="0" lvl="3"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4pPr>
            <a:lvl5pPr marL="0" marR="0" lvl="4"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5pPr>
            <a:lvl6pPr marL="0" marR="0" lvl="5"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6pPr>
            <a:lvl7pPr marL="0" marR="0" lvl="6"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7pPr>
            <a:lvl8pPr marL="0" marR="0" lvl="7"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8pPr>
            <a:lvl9pPr marL="0" marR="0" lvl="8" indent="0" algn="l" rtl="0">
              <a:lnSpc>
                <a:spcPct val="100000"/>
              </a:lnSpc>
              <a:spcBef>
                <a:spcPts val="0"/>
              </a:spcBef>
              <a:spcAft>
                <a:spcPts val="0"/>
              </a:spcAft>
              <a:buClr>
                <a:srgbClr val="20396D"/>
              </a:buClr>
              <a:buSzPts val="1300"/>
              <a:buFont typeface="Arial"/>
              <a:buNone/>
              <a:defRPr sz="1300" b="0" i="0" u="none" strike="noStrike" cap="none">
                <a:solidFill>
                  <a:srgbClr val="20396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rogress Content">
  <p:cSld name="Progress Content">
    <p:bg>
      <p:bgPr>
        <a:solidFill>
          <a:schemeClr val="lt1"/>
        </a:solidFill>
        <a:effectLst/>
      </p:bgPr>
    </p:bg>
    <p:spTree>
      <p:nvGrpSpPr>
        <p:cNvPr id="1" name="Shape 381"/>
        <p:cNvGrpSpPr/>
        <p:nvPr/>
      </p:nvGrpSpPr>
      <p:grpSpPr>
        <a:xfrm>
          <a:off x="0" y="0"/>
          <a:ext cx="0" cy="0"/>
          <a:chOff x="0" y="0"/>
          <a:chExt cx="0" cy="0"/>
        </a:xfrm>
      </p:grpSpPr>
      <p:sp>
        <p:nvSpPr>
          <p:cNvPr id="382" name="Google Shape;382;p54"/>
          <p:cNvSpPr txBox="1">
            <a:spLocks noGrp="1"/>
          </p:cNvSpPr>
          <p:nvPr>
            <p:ph type="title"/>
          </p:nvPr>
        </p:nvSpPr>
        <p:spPr>
          <a:xfrm>
            <a:off x="628651" y="192981"/>
            <a:ext cx="5825700" cy="11334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rgbClr val="20396D"/>
              </a:buClr>
              <a:buSzPts val="4000"/>
              <a:buFont typeface="Arial"/>
              <a:buNone/>
              <a:defRPr sz="4000" b="1" i="0" u="none" strike="noStrike" cap="none">
                <a:solidFill>
                  <a:srgbClr val="20396D"/>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383" name="Google Shape;383;p54"/>
          <p:cNvSpPr txBox="1"/>
          <p:nvPr/>
        </p:nvSpPr>
        <p:spPr>
          <a:xfrm>
            <a:off x="628649" y="2609848"/>
            <a:ext cx="2382900" cy="3491700"/>
          </a:xfrm>
          <a:prstGeom prst="rect">
            <a:avLst/>
          </a:prstGeom>
          <a:noFill/>
          <a:ln w="9525" cap="flat" cmpd="sng">
            <a:solidFill>
              <a:srgbClr val="A5A5A5"/>
            </a:solidFill>
            <a:prstDash val="dash"/>
            <a:round/>
            <a:headEnd type="none" w="sm" len="sm"/>
            <a:tailEnd type="none" w="sm" len="sm"/>
          </a:ln>
        </p:spPr>
        <p:txBody>
          <a:bodyPr spcFirstLastPara="1" wrap="square" lIns="335925" tIns="251950" rIns="335925" bIns="167975" anchor="t" anchorCtr="0">
            <a:noAutofit/>
          </a:bodyPr>
          <a:lstStyle/>
          <a:p>
            <a:pPr marL="0" marR="0" lvl="0" indent="0" algn="l" rtl="0">
              <a:lnSpc>
                <a:spcPct val="110000"/>
              </a:lnSpc>
              <a:spcBef>
                <a:spcPts val="0"/>
              </a:spcBef>
              <a:spcAft>
                <a:spcPts val="0"/>
              </a:spcAft>
              <a:buClr>
                <a:srgbClr val="000000"/>
              </a:buClr>
              <a:buSzPts val="1300"/>
              <a:buFont typeface="Arial"/>
              <a:buNone/>
            </a:pPr>
            <a:endParaRPr sz="1300" b="0" i="0" u="none" strike="noStrike" cap="none">
              <a:solidFill>
                <a:srgbClr val="20396D"/>
              </a:solidFill>
              <a:latin typeface="Open Sans"/>
              <a:ea typeface="Open Sans"/>
              <a:cs typeface="Open Sans"/>
              <a:sym typeface="Open Sans"/>
            </a:endParaRPr>
          </a:p>
        </p:txBody>
      </p:sp>
      <p:sp>
        <p:nvSpPr>
          <p:cNvPr id="384" name="Google Shape;384;p54"/>
          <p:cNvSpPr txBox="1"/>
          <p:nvPr/>
        </p:nvSpPr>
        <p:spPr>
          <a:xfrm>
            <a:off x="3380643" y="2609848"/>
            <a:ext cx="2382900" cy="3491700"/>
          </a:xfrm>
          <a:prstGeom prst="rect">
            <a:avLst/>
          </a:prstGeom>
          <a:noFill/>
          <a:ln w="9525" cap="flat" cmpd="sng">
            <a:solidFill>
              <a:srgbClr val="A5A5A5"/>
            </a:solidFill>
            <a:prstDash val="dash"/>
            <a:round/>
            <a:headEnd type="none" w="sm" len="sm"/>
            <a:tailEnd type="none" w="sm" len="sm"/>
          </a:ln>
        </p:spPr>
        <p:txBody>
          <a:bodyPr spcFirstLastPara="1" wrap="square" lIns="335925" tIns="251950" rIns="335925" bIns="167975" anchor="t" anchorCtr="0">
            <a:noAutofit/>
          </a:bodyPr>
          <a:lstStyle/>
          <a:p>
            <a:pPr marL="0" marR="0" lvl="0" indent="0" algn="l" rtl="0">
              <a:lnSpc>
                <a:spcPct val="110000"/>
              </a:lnSpc>
              <a:spcBef>
                <a:spcPts val="0"/>
              </a:spcBef>
              <a:spcAft>
                <a:spcPts val="0"/>
              </a:spcAft>
              <a:buClr>
                <a:srgbClr val="000000"/>
              </a:buClr>
              <a:buSzPts val="1700"/>
              <a:buFont typeface="Arial"/>
              <a:buNone/>
            </a:pPr>
            <a:endParaRPr sz="1700" b="0" i="0" u="none" strike="noStrike" cap="none">
              <a:solidFill>
                <a:srgbClr val="20396D"/>
              </a:solidFill>
              <a:latin typeface="Open Sans"/>
              <a:ea typeface="Open Sans"/>
              <a:cs typeface="Open Sans"/>
              <a:sym typeface="Open Sans"/>
            </a:endParaRPr>
          </a:p>
        </p:txBody>
      </p:sp>
      <p:sp>
        <p:nvSpPr>
          <p:cNvPr id="385" name="Google Shape;385;p54"/>
          <p:cNvSpPr txBox="1"/>
          <p:nvPr/>
        </p:nvSpPr>
        <p:spPr>
          <a:xfrm>
            <a:off x="6132636" y="2609848"/>
            <a:ext cx="2382900" cy="3491700"/>
          </a:xfrm>
          <a:prstGeom prst="rect">
            <a:avLst/>
          </a:prstGeom>
          <a:noFill/>
          <a:ln w="9525" cap="flat" cmpd="sng">
            <a:solidFill>
              <a:srgbClr val="A5A5A5"/>
            </a:solidFill>
            <a:prstDash val="dash"/>
            <a:round/>
            <a:headEnd type="none" w="sm" len="sm"/>
            <a:tailEnd type="none" w="sm" len="sm"/>
          </a:ln>
        </p:spPr>
        <p:txBody>
          <a:bodyPr spcFirstLastPara="1" wrap="square" lIns="335925" tIns="251950" rIns="335925" bIns="167975" anchor="t" anchorCtr="0">
            <a:noAutofit/>
          </a:bodyPr>
          <a:lstStyle/>
          <a:p>
            <a:pPr marL="0" marR="0" lvl="0" indent="0" algn="l" rtl="0">
              <a:lnSpc>
                <a:spcPct val="110000"/>
              </a:lnSpc>
              <a:spcBef>
                <a:spcPts val="0"/>
              </a:spcBef>
              <a:spcAft>
                <a:spcPts val="0"/>
              </a:spcAft>
              <a:buClr>
                <a:srgbClr val="000000"/>
              </a:buClr>
              <a:buSzPts val="1700"/>
              <a:buFont typeface="Arial"/>
              <a:buNone/>
            </a:pPr>
            <a:endParaRPr sz="1700" b="0" i="0" u="none" strike="noStrike" cap="none">
              <a:solidFill>
                <a:srgbClr val="20396D"/>
              </a:solidFill>
              <a:latin typeface="Arial"/>
              <a:ea typeface="Arial"/>
              <a:cs typeface="Arial"/>
              <a:sym typeface="Arial"/>
            </a:endParaRPr>
          </a:p>
        </p:txBody>
      </p:sp>
      <p:sp>
        <p:nvSpPr>
          <p:cNvPr id="386" name="Google Shape;386;p54"/>
          <p:cNvSpPr txBox="1">
            <a:spLocks noGrp="1"/>
          </p:cNvSpPr>
          <p:nvPr>
            <p:ph type="body" idx="1"/>
          </p:nvPr>
        </p:nvSpPr>
        <p:spPr>
          <a:xfrm>
            <a:off x="628651" y="1845691"/>
            <a:ext cx="2382600" cy="6813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87" name="Google Shape;387;p54"/>
          <p:cNvSpPr txBox="1">
            <a:spLocks noGrp="1"/>
          </p:cNvSpPr>
          <p:nvPr>
            <p:ph type="body" idx="2"/>
          </p:nvPr>
        </p:nvSpPr>
        <p:spPr>
          <a:xfrm>
            <a:off x="3380916" y="1845689"/>
            <a:ext cx="2382600" cy="6813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88" name="Google Shape;388;p54"/>
          <p:cNvSpPr txBox="1">
            <a:spLocks noGrp="1"/>
          </p:cNvSpPr>
          <p:nvPr>
            <p:ph type="body" idx="3"/>
          </p:nvPr>
        </p:nvSpPr>
        <p:spPr>
          <a:xfrm>
            <a:off x="6132911" y="1845688"/>
            <a:ext cx="2382600" cy="6813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89" name="Google Shape;389;p54"/>
          <p:cNvSpPr txBox="1">
            <a:spLocks noGrp="1"/>
          </p:cNvSpPr>
          <p:nvPr>
            <p:ph type="body" idx="4"/>
          </p:nvPr>
        </p:nvSpPr>
        <p:spPr>
          <a:xfrm>
            <a:off x="892576" y="2863778"/>
            <a:ext cx="1870500" cy="30384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90" name="Google Shape;390;p54"/>
          <p:cNvSpPr txBox="1">
            <a:spLocks noGrp="1"/>
          </p:cNvSpPr>
          <p:nvPr>
            <p:ph type="body" idx="5"/>
          </p:nvPr>
        </p:nvSpPr>
        <p:spPr>
          <a:xfrm>
            <a:off x="3644844" y="2863777"/>
            <a:ext cx="1870500" cy="30384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91" name="Google Shape;391;p54"/>
          <p:cNvSpPr txBox="1">
            <a:spLocks noGrp="1"/>
          </p:cNvSpPr>
          <p:nvPr>
            <p:ph type="body" idx="6"/>
          </p:nvPr>
        </p:nvSpPr>
        <p:spPr>
          <a:xfrm>
            <a:off x="6396837" y="2863777"/>
            <a:ext cx="1870500" cy="3038400"/>
          </a:xfrm>
          <a:prstGeom prst="rect">
            <a:avLst/>
          </a:prstGeom>
          <a:noFill/>
          <a:ln>
            <a:noFill/>
          </a:ln>
        </p:spPr>
        <p:txBody>
          <a:bodyPr spcFirstLastPara="1" wrap="square" lIns="38100" tIns="38100" rIns="38100" bIns="38100" anchor="t" anchorCtr="0">
            <a:noAutofit/>
          </a:bodyPr>
          <a:lstStyle>
            <a:lvl1pPr marL="457200" marR="0" lvl="0" indent="-228600" algn="l" rtl="0">
              <a:lnSpc>
                <a:spcPct val="90000"/>
              </a:lnSpc>
              <a:spcBef>
                <a:spcPts val="9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92" name="Google Shape;392;p54"/>
          <p:cNvSpPr txBox="1">
            <a:spLocks noGrp="1"/>
          </p:cNvSpPr>
          <p:nvPr>
            <p:ph type="ftr" idx="11"/>
          </p:nvPr>
        </p:nvSpPr>
        <p:spPr>
          <a:xfrm>
            <a:off x="628649" y="6356352"/>
            <a:ext cx="7886700" cy="365100"/>
          </a:xfrm>
          <a:prstGeom prst="rect">
            <a:avLst/>
          </a:prstGeom>
          <a:noFill/>
          <a:ln>
            <a:noFill/>
          </a:ln>
        </p:spPr>
        <p:txBody>
          <a:bodyPr spcFirstLastPara="1" wrap="square" lIns="38100" tIns="38100" rIns="38100" bIns="38100" anchor="ctr" anchorCtr="0">
            <a:noAutofit/>
          </a:bodyPr>
          <a:lstStyle>
            <a:lvl1pPr marR="0" lvl="0" algn="r" rtl="0">
              <a:lnSpc>
                <a:spcPct val="100000"/>
              </a:lnSpc>
              <a:spcBef>
                <a:spcPts val="0"/>
              </a:spcBef>
              <a:spcAft>
                <a:spcPts val="0"/>
              </a:spcAft>
              <a:buClr>
                <a:srgbClr val="7F7F7F"/>
              </a:buClr>
              <a:buSzPts val="11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endParaRPr/>
          </a:p>
        </p:txBody>
      </p:sp>
      <p:grpSp>
        <p:nvGrpSpPr>
          <p:cNvPr id="393" name="Google Shape;393;p54"/>
          <p:cNvGrpSpPr/>
          <p:nvPr/>
        </p:nvGrpSpPr>
        <p:grpSpPr>
          <a:xfrm>
            <a:off x="2846927" y="4017244"/>
            <a:ext cx="710462" cy="689517"/>
            <a:chOff x="3870639" y="4031673"/>
            <a:chExt cx="781500" cy="781500"/>
          </a:xfrm>
        </p:grpSpPr>
        <p:sp>
          <p:nvSpPr>
            <p:cNvPr id="394" name="Google Shape;394;p54"/>
            <p:cNvSpPr/>
            <p:nvPr/>
          </p:nvSpPr>
          <p:spPr>
            <a:xfrm>
              <a:off x="3870639" y="4031673"/>
              <a:ext cx="781500" cy="781500"/>
            </a:xfrm>
            <a:prstGeom prst="ellipse">
              <a:avLst/>
            </a:prstGeom>
            <a:solidFill>
              <a:schemeClr val="lt1"/>
            </a:solidFill>
            <a:ln w="12700" cap="flat" cmpd="sng">
              <a:solidFill>
                <a:srgbClr val="A5A5A5"/>
              </a:solidFill>
              <a:prstDash val="dash"/>
              <a:miter lim="8000"/>
              <a:headEnd type="none" w="sm" len="sm"/>
              <a:tailEnd type="none" w="sm" len="sm"/>
            </a:ln>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95" name="Google Shape;395;p54"/>
            <p:cNvSpPr/>
            <p:nvPr/>
          </p:nvSpPr>
          <p:spPr>
            <a:xfrm>
              <a:off x="4014969" y="4231178"/>
              <a:ext cx="492600" cy="382500"/>
            </a:xfrm>
            <a:prstGeom prst="rightArrow">
              <a:avLst>
                <a:gd name="adj1" fmla="val 50000"/>
                <a:gd name="adj2" fmla="val 50000"/>
              </a:avLst>
            </a:prstGeom>
            <a:solidFill>
              <a:srgbClr val="F7A81C"/>
            </a:solidFill>
            <a:ln>
              <a:noFill/>
            </a:ln>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grpSp>
      <p:grpSp>
        <p:nvGrpSpPr>
          <p:cNvPr id="396" name="Google Shape;396;p54"/>
          <p:cNvGrpSpPr/>
          <p:nvPr/>
        </p:nvGrpSpPr>
        <p:grpSpPr>
          <a:xfrm>
            <a:off x="5596708" y="4017244"/>
            <a:ext cx="710462" cy="689517"/>
            <a:chOff x="3870639" y="4031673"/>
            <a:chExt cx="781500" cy="781500"/>
          </a:xfrm>
        </p:grpSpPr>
        <p:sp>
          <p:nvSpPr>
            <p:cNvPr id="397" name="Google Shape;397;p54"/>
            <p:cNvSpPr/>
            <p:nvPr/>
          </p:nvSpPr>
          <p:spPr>
            <a:xfrm>
              <a:off x="3870639" y="4031673"/>
              <a:ext cx="781500" cy="781500"/>
            </a:xfrm>
            <a:prstGeom prst="ellipse">
              <a:avLst/>
            </a:prstGeom>
            <a:solidFill>
              <a:schemeClr val="lt1"/>
            </a:solidFill>
            <a:ln w="12700" cap="flat" cmpd="sng">
              <a:solidFill>
                <a:srgbClr val="A5A5A5"/>
              </a:solidFill>
              <a:prstDash val="dash"/>
              <a:miter lim="8000"/>
              <a:headEnd type="none" w="sm" len="sm"/>
              <a:tailEnd type="none" w="sm" len="sm"/>
            </a:ln>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sp>
          <p:nvSpPr>
            <p:cNvPr id="398" name="Google Shape;398;p54"/>
            <p:cNvSpPr/>
            <p:nvPr/>
          </p:nvSpPr>
          <p:spPr>
            <a:xfrm>
              <a:off x="4014969" y="4231178"/>
              <a:ext cx="492600" cy="382500"/>
            </a:xfrm>
            <a:prstGeom prst="rightArrow">
              <a:avLst>
                <a:gd name="adj1" fmla="val 50000"/>
                <a:gd name="adj2" fmla="val 50000"/>
              </a:avLst>
            </a:prstGeom>
            <a:solidFill>
              <a:srgbClr val="F7A81C"/>
            </a:solidFill>
            <a:ln>
              <a:noFill/>
            </a:ln>
          </p:spPr>
          <p:txBody>
            <a:bodyPr spcFirstLastPara="1" wrap="square" lIns="83975" tIns="41975" rIns="83975" bIns="41975" anchor="ctr" anchorCtr="0">
              <a:noAutofit/>
            </a:bodyPr>
            <a:lstStyle/>
            <a:p>
              <a:pPr marL="0" marR="0" lvl="0" indent="0" algn="ctr" rtl="0">
                <a:lnSpc>
                  <a:spcPct val="100000"/>
                </a:lnSpc>
                <a:spcBef>
                  <a:spcPts val="0"/>
                </a:spcBef>
                <a:spcAft>
                  <a:spcPts val="0"/>
                </a:spcAft>
                <a:buClr>
                  <a:srgbClr val="000000"/>
                </a:buClr>
                <a:buSzPts val="1700"/>
                <a:buFont typeface="Arial"/>
                <a:buNone/>
              </a:pPr>
              <a:endParaRPr sz="1700" b="0" i="0" u="none" strike="noStrike" cap="none">
                <a:solidFill>
                  <a:schemeClr val="lt1"/>
                </a:solidFill>
                <a:latin typeface="Calibri"/>
                <a:ea typeface="Calibri"/>
                <a:cs typeface="Calibri"/>
                <a:sym typeface="Calibri"/>
              </a:endParaRPr>
            </a:p>
          </p:txBody>
        </p:sp>
      </p:grpSp>
      <p:sp>
        <p:nvSpPr>
          <p:cNvPr id="399" name="Google Shape;399;p54"/>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1pPr>
            <a:lvl2pPr marL="0" marR="0" lvl="1"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2pPr>
            <a:lvl3pPr marL="0" marR="0" lvl="2"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3pPr>
            <a:lvl4pPr marL="0" marR="0" lvl="3"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4pPr>
            <a:lvl5pPr marL="0" marR="0" lvl="4"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5pPr>
            <a:lvl6pPr marL="0" marR="0" lvl="5"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6pPr>
            <a:lvl7pPr marL="0" marR="0" lvl="6"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7pPr>
            <a:lvl8pPr marL="0" marR="0" lvl="7"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8pPr>
            <a:lvl9pPr marL="0" marR="0" lvl="8"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00" name="Google Shape;400;p54"/>
          <p:cNvPicPr preferRelativeResize="0"/>
          <p:nvPr/>
        </p:nvPicPr>
        <p:blipFill rotWithShape="1">
          <a:blip r:embed="rId2">
            <a:alphaModFix/>
          </a:blip>
          <a:srcRect/>
          <a:stretch/>
        </p:blipFill>
        <p:spPr>
          <a:xfrm>
            <a:off x="7171451" y="318577"/>
            <a:ext cx="1589350" cy="45647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rvices">
  <p:cSld name="Services">
    <p:spTree>
      <p:nvGrpSpPr>
        <p:cNvPr id="1" name="Shape 401"/>
        <p:cNvGrpSpPr/>
        <p:nvPr/>
      </p:nvGrpSpPr>
      <p:grpSpPr>
        <a:xfrm>
          <a:off x="0" y="0"/>
          <a:ext cx="0" cy="0"/>
          <a:chOff x="0" y="0"/>
          <a:chExt cx="0" cy="0"/>
        </a:xfrm>
      </p:grpSpPr>
      <p:cxnSp>
        <p:nvCxnSpPr>
          <p:cNvPr id="402" name="Google Shape;402;p55"/>
          <p:cNvCxnSpPr/>
          <p:nvPr/>
        </p:nvCxnSpPr>
        <p:spPr>
          <a:xfrm rot="10800000" flipH="1">
            <a:off x="1239162" y="3154785"/>
            <a:ext cx="459600" cy="1500"/>
          </a:xfrm>
          <a:prstGeom prst="straightConnector1">
            <a:avLst/>
          </a:prstGeom>
          <a:noFill/>
          <a:ln w="9525" cap="flat" cmpd="sng">
            <a:solidFill>
              <a:srgbClr val="F6A81E"/>
            </a:solidFill>
            <a:prstDash val="solid"/>
            <a:miter lim="8000"/>
            <a:headEnd type="none" w="sm" len="sm"/>
            <a:tailEnd type="none" w="sm" len="sm"/>
          </a:ln>
        </p:spPr>
      </p:cxnSp>
      <p:sp>
        <p:nvSpPr>
          <p:cNvPr id="403" name="Google Shape;403;p55"/>
          <p:cNvSpPr txBox="1">
            <a:spLocks noGrp="1"/>
          </p:cNvSpPr>
          <p:nvPr>
            <p:ph type="title"/>
          </p:nvPr>
        </p:nvSpPr>
        <p:spPr>
          <a:xfrm>
            <a:off x="621601" y="178031"/>
            <a:ext cx="5825700" cy="1133400"/>
          </a:xfrm>
          <a:prstGeom prst="rect">
            <a:avLst/>
          </a:prstGeom>
          <a:noFill/>
          <a:ln>
            <a:noFill/>
          </a:ln>
        </p:spPr>
        <p:txBody>
          <a:bodyPr spcFirstLastPara="1" wrap="square" lIns="38100" tIns="38100" rIns="38100" bIns="38100" anchor="t" anchorCtr="0">
            <a:noAutofit/>
          </a:bodyPr>
          <a:lstStyle>
            <a:lvl1pPr marR="0" lvl="0" algn="l" rtl="0">
              <a:lnSpc>
                <a:spcPct val="90000"/>
              </a:lnSpc>
              <a:spcBef>
                <a:spcPts val="0"/>
              </a:spcBef>
              <a:spcAft>
                <a:spcPts val="0"/>
              </a:spcAft>
              <a:buClr>
                <a:srgbClr val="20396D"/>
              </a:buClr>
              <a:buSzPts val="4000"/>
              <a:buFont typeface="Arial"/>
              <a:buNone/>
              <a:defRPr sz="4000" b="1" i="0" u="none" strike="noStrike" cap="none">
                <a:solidFill>
                  <a:srgbClr val="20396D"/>
                </a:solidFill>
                <a:latin typeface="Arial"/>
                <a:ea typeface="Arial"/>
                <a:cs typeface="Arial"/>
                <a:sym typeface="Arial"/>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404" name="Google Shape;404;p55"/>
          <p:cNvSpPr txBox="1">
            <a:spLocks noGrp="1"/>
          </p:cNvSpPr>
          <p:nvPr>
            <p:ph type="body" idx="1"/>
          </p:nvPr>
        </p:nvSpPr>
        <p:spPr>
          <a:xfrm>
            <a:off x="628651" y="1845691"/>
            <a:ext cx="16806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05" name="Google Shape;405;p55"/>
          <p:cNvSpPr txBox="1">
            <a:spLocks noGrp="1"/>
          </p:cNvSpPr>
          <p:nvPr>
            <p:ph type="body" idx="2"/>
          </p:nvPr>
        </p:nvSpPr>
        <p:spPr>
          <a:xfrm>
            <a:off x="628651" y="2587824"/>
            <a:ext cx="1680600" cy="315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cxnSp>
        <p:nvCxnSpPr>
          <p:cNvPr id="406" name="Google Shape;406;p55"/>
          <p:cNvCxnSpPr/>
          <p:nvPr/>
        </p:nvCxnSpPr>
        <p:spPr>
          <a:xfrm rot="10800000" flipH="1">
            <a:off x="3304660" y="3154785"/>
            <a:ext cx="459600" cy="1500"/>
          </a:xfrm>
          <a:prstGeom prst="straightConnector1">
            <a:avLst/>
          </a:prstGeom>
          <a:noFill/>
          <a:ln w="9525" cap="flat" cmpd="sng">
            <a:solidFill>
              <a:srgbClr val="F6A81E"/>
            </a:solidFill>
            <a:prstDash val="solid"/>
            <a:miter lim="8000"/>
            <a:headEnd type="none" w="sm" len="sm"/>
            <a:tailEnd type="none" w="sm" len="sm"/>
          </a:ln>
        </p:spPr>
      </p:cxnSp>
      <p:cxnSp>
        <p:nvCxnSpPr>
          <p:cNvPr id="407" name="Google Shape;407;p55"/>
          <p:cNvCxnSpPr/>
          <p:nvPr/>
        </p:nvCxnSpPr>
        <p:spPr>
          <a:xfrm rot="10800000" flipH="1">
            <a:off x="5371352" y="3154785"/>
            <a:ext cx="459600" cy="1500"/>
          </a:xfrm>
          <a:prstGeom prst="straightConnector1">
            <a:avLst/>
          </a:prstGeom>
          <a:noFill/>
          <a:ln w="9525" cap="flat" cmpd="sng">
            <a:solidFill>
              <a:srgbClr val="F6A81E"/>
            </a:solidFill>
            <a:prstDash val="solid"/>
            <a:miter lim="8000"/>
            <a:headEnd type="none" w="sm" len="sm"/>
            <a:tailEnd type="none" w="sm" len="sm"/>
          </a:ln>
        </p:spPr>
      </p:cxnSp>
      <p:cxnSp>
        <p:nvCxnSpPr>
          <p:cNvPr id="408" name="Google Shape;408;p55"/>
          <p:cNvCxnSpPr/>
          <p:nvPr/>
        </p:nvCxnSpPr>
        <p:spPr>
          <a:xfrm rot="10800000" flipH="1">
            <a:off x="7445259" y="3154785"/>
            <a:ext cx="459600" cy="1500"/>
          </a:xfrm>
          <a:prstGeom prst="straightConnector1">
            <a:avLst/>
          </a:prstGeom>
          <a:noFill/>
          <a:ln w="9525" cap="flat" cmpd="sng">
            <a:solidFill>
              <a:srgbClr val="F6A81E"/>
            </a:solidFill>
            <a:prstDash val="solid"/>
            <a:miter lim="8000"/>
            <a:headEnd type="none" w="sm" len="sm"/>
            <a:tailEnd type="none" w="sm" len="sm"/>
          </a:ln>
        </p:spPr>
      </p:cxnSp>
      <p:sp>
        <p:nvSpPr>
          <p:cNvPr id="409" name="Google Shape;409;p55"/>
          <p:cNvSpPr txBox="1">
            <a:spLocks noGrp="1"/>
          </p:cNvSpPr>
          <p:nvPr>
            <p:ph type="body" idx="3"/>
          </p:nvPr>
        </p:nvSpPr>
        <p:spPr>
          <a:xfrm>
            <a:off x="628651" y="3429003"/>
            <a:ext cx="1680600" cy="26247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20396D"/>
              </a:buClr>
              <a:buSzPts val="1500"/>
              <a:buFont typeface="Arial"/>
              <a:buNone/>
              <a:defRPr sz="15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0" name="Google Shape;410;p55"/>
          <p:cNvSpPr txBox="1">
            <a:spLocks noGrp="1"/>
          </p:cNvSpPr>
          <p:nvPr>
            <p:ph type="ftr" idx="11"/>
          </p:nvPr>
        </p:nvSpPr>
        <p:spPr>
          <a:xfrm>
            <a:off x="628649" y="6356352"/>
            <a:ext cx="7886700" cy="365100"/>
          </a:xfrm>
          <a:prstGeom prst="rect">
            <a:avLst/>
          </a:prstGeom>
          <a:noFill/>
          <a:ln>
            <a:noFill/>
          </a:ln>
        </p:spPr>
        <p:txBody>
          <a:bodyPr spcFirstLastPara="1" wrap="square" lIns="38100" tIns="38100" rIns="38100" bIns="38100" anchor="ctr" anchorCtr="0">
            <a:noAutofit/>
          </a:bodyPr>
          <a:lstStyle>
            <a:lvl1pPr marR="0" lvl="0" algn="r" rtl="0">
              <a:lnSpc>
                <a:spcPct val="100000"/>
              </a:lnSpc>
              <a:spcBef>
                <a:spcPts val="0"/>
              </a:spcBef>
              <a:spcAft>
                <a:spcPts val="0"/>
              </a:spcAft>
              <a:buClr>
                <a:srgbClr val="7F7F7F"/>
              </a:buClr>
              <a:buSzPts val="1100"/>
              <a:buFont typeface="Arial"/>
              <a:buNone/>
              <a:defRPr sz="1100" b="0" i="0" u="none" strike="noStrike" cap="none">
                <a:solidFill>
                  <a:srgbClr val="7F7F7F"/>
                </a:solidFill>
                <a:latin typeface="Arial"/>
                <a:ea typeface="Arial"/>
                <a:cs typeface="Arial"/>
                <a:sym typeface="Arial"/>
              </a:defRPr>
            </a:lvl1pPr>
            <a:lvl2pPr marR="0" lvl="1"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endParaRPr/>
          </a:p>
        </p:txBody>
      </p:sp>
      <p:sp>
        <p:nvSpPr>
          <p:cNvPr id="411" name="Google Shape;411;p55"/>
          <p:cNvSpPr txBox="1">
            <a:spLocks noGrp="1"/>
          </p:cNvSpPr>
          <p:nvPr>
            <p:ph type="body" idx="4"/>
          </p:nvPr>
        </p:nvSpPr>
        <p:spPr>
          <a:xfrm>
            <a:off x="2694150" y="1845691"/>
            <a:ext cx="16806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2" name="Google Shape;412;p55"/>
          <p:cNvSpPr txBox="1">
            <a:spLocks noGrp="1"/>
          </p:cNvSpPr>
          <p:nvPr>
            <p:ph type="body" idx="5"/>
          </p:nvPr>
        </p:nvSpPr>
        <p:spPr>
          <a:xfrm>
            <a:off x="2694150" y="2587824"/>
            <a:ext cx="1680600" cy="315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3" name="Google Shape;413;p55"/>
          <p:cNvSpPr txBox="1">
            <a:spLocks noGrp="1"/>
          </p:cNvSpPr>
          <p:nvPr>
            <p:ph type="body" idx="6"/>
          </p:nvPr>
        </p:nvSpPr>
        <p:spPr>
          <a:xfrm>
            <a:off x="2694150" y="3429003"/>
            <a:ext cx="1680600" cy="26247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20396D"/>
              </a:buClr>
              <a:buSzPts val="1500"/>
              <a:buFont typeface="Arial"/>
              <a:buNone/>
              <a:defRPr sz="15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4" name="Google Shape;414;p55"/>
          <p:cNvSpPr txBox="1">
            <a:spLocks noGrp="1"/>
          </p:cNvSpPr>
          <p:nvPr>
            <p:ph type="body" idx="7"/>
          </p:nvPr>
        </p:nvSpPr>
        <p:spPr>
          <a:xfrm>
            <a:off x="4760842" y="1845691"/>
            <a:ext cx="16806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5" name="Google Shape;415;p55"/>
          <p:cNvSpPr txBox="1">
            <a:spLocks noGrp="1"/>
          </p:cNvSpPr>
          <p:nvPr>
            <p:ph type="body" idx="8"/>
          </p:nvPr>
        </p:nvSpPr>
        <p:spPr>
          <a:xfrm>
            <a:off x="4760842" y="2587824"/>
            <a:ext cx="1680600" cy="315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6" name="Google Shape;416;p55"/>
          <p:cNvSpPr txBox="1">
            <a:spLocks noGrp="1"/>
          </p:cNvSpPr>
          <p:nvPr>
            <p:ph type="body" idx="9"/>
          </p:nvPr>
        </p:nvSpPr>
        <p:spPr>
          <a:xfrm>
            <a:off x="4760842" y="3429003"/>
            <a:ext cx="1680600" cy="26247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20396D"/>
              </a:buClr>
              <a:buSzPts val="1500"/>
              <a:buFont typeface="Arial"/>
              <a:buNone/>
              <a:defRPr sz="15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7" name="Google Shape;417;p55"/>
          <p:cNvSpPr txBox="1">
            <a:spLocks noGrp="1"/>
          </p:cNvSpPr>
          <p:nvPr>
            <p:ph type="body" idx="13"/>
          </p:nvPr>
        </p:nvSpPr>
        <p:spPr>
          <a:xfrm>
            <a:off x="6834749" y="1845691"/>
            <a:ext cx="1680600" cy="546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F7A81C"/>
              </a:buClr>
              <a:buSzPts val="3000"/>
              <a:buFont typeface="Arial"/>
              <a:buNone/>
              <a:defRPr sz="3000" b="1" i="0" u="none" strike="noStrike" cap="none">
                <a:solidFill>
                  <a:srgbClr val="F7A81C"/>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8" name="Google Shape;418;p55"/>
          <p:cNvSpPr txBox="1">
            <a:spLocks noGrp="1"/>
          </p:cNvSpPr>
          <p:nvPr>
            <p:ph type="body" idx="14"/>
          </p:nvPr>
        </p:nvSpPr>
        <p:spPr>
          <a:xfrm>
            <a:off x="6834749" y="2587824"/>
            <a:ext cx="1680600" cy="3153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20396D"/>
              </a:buClr>
              <a:buSzPts val="1700"/>
              <a:buFont typeface="Arial"/>
              <a:buNone/>
              <a:defRPr sz="17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19" name="Google Shape;419;p55"/>
          <p:cNvSpPr txBox="1">
            <a:spLocks noGrp="1"/>
          </p:cNvSpPr>
          <p:nvPr>
            <p:ph type="body" idx="15"/>
          </p:nvPr>
        </p:nvSpPr>
        <p:spPr>
          <a:xfrm>
            <a:off x="6834749" y="3429003"/>
            <a:ext cx="1680600" cy="2624700"/>
          </a:xfrm>
          <a:prstGeom prst="rect">
            <a:avLst/>
          </a:prstGeom>
          <a:noFill/>
          <a:ln>
            <a:noFill/>
          </a:ln>
        </p:spPr>
        <p:txBody>
          <a:bodyPr spcFirstLastPara="1" wrap="square" lIns="38100" tIns="38100" rIns="38100" bIns="38100" anchor="t" anchorCtr="0">
            <a:noAutofit/>
          </a:bodyPr>
          <a:lstStyle>
            <a:lvl1pPr marL="457200" marR="0" lvl="0" indent="-228600" algn="ctr" rtl="0">
              <a:lnSpc>
                <a:spcPct val="90000"/>
              </a:lnSpc>
              <a:spcBef>
                <a:spcPts val="900"/>
              </a:spcBef>
              <a:spcAft>
                <a:spcPts val="0"/>
              </a:spcAft>
              <a:buClr>
                <a:srgbClr val="20396D"/>
              </a:buClr>
              <a:buSzPts val="1500"/>
              <a:buFont typeface="Arial"/>
              <a:buNone/>
              <a:defRPr sz="1500" b="0" i="0" u="none" strike="noStrike" cap="none">
                <a:solidFill>
                  <a:srgbClr val="20396D"/>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420" name="Google Shape;420;p55"/>
          <p:cNvSpPr txBox="1">
            <a:spLocks noGrp="1"/>
          </p:cNvSpPr>
          <p:nvPr>
            <p:ph type="sldNum" idx="12"/>
          </p:nvPr>
        </p:nvSpPr>
        <p:spPr>
          <a:xfrm>
            <a:off x="8556783" y="6333134"/>
            <a:ext cx="548700" cy="525000"/>
          </a:xfrm>
          <a:prstGeom prst="rect">
            <a:avLst/>
          </a:prstGeom>
          <a:noFill/>
          <a:ln>
            <a:noFill/>
          </a:ln>
        </p:spPr>
        <p:txBody>
          <a:bodyPr spcFirstLastPara="1" wrap="square" lIns="83975" tIns="41975" rIns="83975" bIns="41975" anchor="ctr" anchorCtr="0">
            <a:noAutofit/>
          </a:bodyPr>
          <a:lstStyle>
            <a:lvl1pPr marL="0" marR="0" lvl="0"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1pPr>
            <a:lvl2pPr marL="0" marR="0" lvl="1"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2pPr>
            <a:lvl3pPr marL="0" marR="0" lvl="2"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3pPr>
            <a:lvl4pPr marL="0" marR="0" lvl="3"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4pPr>
            <a:lvl5pPr marL="0" marR="0" lvl="4"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5pPr>
            <a:lvl6pPr marL="0" marR="0" lvl="5"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6pPr>
            <a:lvl7pPr marL="0" marR="0" lvl="6"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7pPr>
            <a:lvl8pPr marL="0" marR="0" lvl="7"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8pPr>
            <a:lvl9pPr marL="0" marR="0" lvl="8" indent="0" algn="l" rtl="0">
              <a:lnSpc>
                <a:spcPct val="100000"/>
              </a:lnSpc>
              <a:spcBef>
                <a:spcPts val="0"/>
              </a:spcBef>
              <a:spcAft>
                <a:spcPts val="0"/>
              </a:spcAft>
              <a:buClr>
                <a:srgbClr val="F7A81C"/>
              </a:buClr>
              <a:buSzPts val="1300"/>
              <a:buFont typeface="Arial"/>
              <a:buNone/>
              <a:defRPr sz="1300" b="0" i="0" u="none" strike="noStrike" cap="none">
                <a:solidFill>
                  <a:srgbClr val="F7A81C"/>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pic>
        <p:nvPicPr>
          <p:cNvPr id="421" name="Google Shape;421;p55"/>
          <p:cNvPicPr preferRelativeResize="0"/>
          <p:nvPr/>
        </p:nvPicPr>
        <p:blipFill rotWithShape="1">
          <a:blip r:embed="rId2">
            <a:alphaModFix/>
          </a:blip>
          <a:srcRect/>
          <a:stretch/>
        </p:blipFill>
        <p:spPr>
          <a:xfrm>
            <a:off x="7171451" y="318577"/>
            <a:ext cx="1589350" cy="45647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45"/>
          <p:cNvSpPr txBox="1">
            <a:spLocks noGrp="1"/>
          </p:cNvSpPr>
          <p:nvPr>
            <p:ph type="title"/>
          </p:nvPr>
        </p:nvSpPr>
        <p:spPr>
          <a:xfrm>
            <a:off x="628649" y="365128"/>
            <a:ext cx="7886700" cy="1325700"/>
          </a:xfrm>
          <a:prstGeom prst="rect">
            <a:avLst/>
          </a:prstGeom>
          <a:noFill/>
          <a:ln>
            <a:noFill/>
          </a:ln>
        </p:spPr>
        <p:txBody>
          <a:bodyPr spcFirstLastPara="1" wrap="square" lIns="38100" tIns="38100" rIns="38100" bIns="38100" anchor="ctr" anchorCtr="0">
            <a:noAutofit/>
          </a:bodyPr>
          <a:lstStyle>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700"/>
              <a:buFont typeface="Arial"/>
              <a:buNone/>
              <a:defRPr sz="1700" b="0" i="0" u="none" strike="noStrike" cap="none">
                <a:solidFill>
                  <a:srgbClr val="000000"/>
                </a:solidFill>
                <a:latin typeface="Arial"/>
                <a:ea typeface="Arial"/>
                <a:cs typeface="Arial"/>
                <a:sym typeface="Arial"/>
              </a:defRPr>
            </a:lvl9pPr>
          </a:lstStyle>
          <a:p>
            <a:endParaRPr/>
          </a:p>
        </p:txBody>
      </p:sp>
      <p:sp>
        <p:nvSpPr>
          <p:cNvPr id="332" name="Google Shape;332;p45"/>
          <p:cNvSpPr txBox="1">
            <a:spLocks noGrp="1"/>
          </p:cNvSpPr>
          <p:nvPr>
            <p:ph type="body" idx="1"/>
          </p:nvPr>
        </p:nvSpPr>
        <p:spPr>
          <a:xfrm>
            <a:off x="628649" y="1825624"/>
            <a:ext cx="7886700" cy="4351200"/>
          </a:xfrm>
          <a:prstGeom prst="rect">
            <a:avLst/>
          </a:prstGeom>
          <a:noFill/>
          <a:ln>
            <a:noFill/>
          </a:ln>
        </p:spPr>
        <p:txBody>
          <a:bodyPr spcFirstLastPara="1" wrap="square" lIns="38100" tIns="38100" rIns="38100" bIns="38100" anchor="t" anchorCtr="0">
            <a:noAutofit/>
          </a:bodyPr>
          <a:lstStyle>
            <a:lvl1pPr marL="457200" marR="0" lvl="0" indent="-393700" algn="l" rtl="0">
              <a:lnSpc>
                <a:spcPct val="90000"/>
              </a:lnSpc>
              <a:spcBef>
                <a:spcPts val="9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4pPr>
            <a:lvl5pPr marL="2286000" marR="0" lvl="4"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5pPr>
            <a:lvl6pPr marL="2743200" marR="0" lvl="5"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6pPr>
            <a:lvl7pPr marL="3200400" marR="0" lvl="6"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7pPr>
            <a:lvl8pPr marL="3657600" marR="0" lvl="7"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8pPr>
            <a:lvl9pPr marL="4114800" marR="0" lvl="8" indent="-336550" algn="l" rtl="0">
              <a:lnSpc>
                <a:spcPct val="90000"/>
              </a:lnSpc>
              <a:spcBef>
                <a:spcPts val="5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9pPr>
          </a:lstStyle>
          <a:p>
            <a:endParaRPr/>
          </a:p>
        </p:txBody>
      </p:sp>
      <p:sp>
        <p:nvSpPr>
          <p:cNvPr id="333" name="Google Shape;333;p45"/>
          <p:cNvSpPr txBox="1">
            <a:spLocks noGrp="1"/>
          </p:cNvSpPr>
          <p:nvPr>
            <p:ph type="dt" idx="10"/>
          </p:nvPr>
        </p:nvSpPr>
        <p:spPr>
          <a:xfrm>
            <a:off x="628649" y="6356352"/>
            <a:ext cx="2057400" cy="365100"/>
          </a:xfrm>
          <a:prstGeom prst="rect">
            <a:avLst/>
          </a:prstGeom>
          <a:noFill/>
          <a:ln>
            <a:noFill/>
          </a:ln>
        </p:spPr>
        <p:txBody>
          <a:bodyPr spcFirstLastPara="1" wrap="square" lIns="38100" tIns="38100" rIns="38100" bIns="38100" anchor="ctr" anchorCtr="0">
            <a:noAutofit/>
          </a:bodyPr>
          <a:lstStyle>
            <a:lvl1pPr marR="0" lvl="0" algn="l"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endParaRPr/>
          </a:p>
        </p:txBody>
      </p:sp>
      <p:sp>
        <p:nvSpPr>
          <p:cNvPr id="334" name="Google Shape;334;p45"/>
          <p:cNvSpPr txBox="1">
            <a:spLocks noGrp="1"/>
          </p:cNvSpPr>
          <p:nvPr>
            <p:ph type="ftr" idx="11"/>
          </p:nvPr>
        </p:nvSpPr>
        <p:spPr>
          <a:xfrm>
            <a:off x="3028949" y="6356352"/>
            <a:ext cx="3086100" cy="365100"/>
          </a:xfrm>
          <a:prstGeom prst="rect">
            <a:avLst/>
          </a:prstGeom>
          <a:noFill/>
          <a:ln>
            <a:noFill/>
          </a:ln>
        </p:spPr>
        <p:txBody>
          <a:bodyPr spcFirstLastPara="1" wrap="square" lIns="38100" tIns="38100" rIns="38100" bIns="38100" anchor="ctr" anchorCtr="0">
            <a:noAutofit/>
          </a:bodyPr>
          <a:lstStyle>
            <a:lvl1pPr marR="0" lvl="0" algn="ctr" rtl="0">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700"/>
              <a:buFont typeface="Calibri"/>
              <a:buNone/>
              <a:defRPr sz="1700" b="0" i="0" u="none" strike="noStrike" cap="none">
                <a:solidFill>
                  <a:schemeClr val="dk1"/>
                </a:solidFill>
                <a:latin typeface="Calibri"/>
                <a:ea typeface="Calibri"/>
                <a:cs typeface="Calibri"/>
                <a:sym typeface="Calibri"/>
              </a:defRPr>
            </a:lvl9pPr>
          </a:lstStyle>
          <a:p>
            <a:endParaRPr/>
          </a:p>
        </p:txBody>
      </p:sp>
      <p:sp>
        <p:nvSpPr>
          <p:cNvPr id="335" name="Google Shape;335;p45"/>
          <p:cNvSpPr txBox="1">
            <a:spLocks noGrp="1"/>
          </p:cNvSpPr>
          <p:nvPr>
            <p:ph type="sldNum" idx="12"/>
          </p:nvPr>
        </p:nvSpPr>
        <p:spPr>
          <a:xfrm>
            <a:off x="6457951" y="6356352"/>
            <a:ext cx="2057400" cy="365100"/>
          </a:xfrm>
          <a:prstGeom prst="rect">
            <a:avLst/>
          </a:prstGeom>
          <a:noFill/>
          <a:ln>
            <a:noFill/>
          </a:ln>
        </p:spPr>
        <p:txBody>
          <a:bodyPr spcFirstLastPara="1" wrap="square" lIns="83975" tIns="41975" rIns="83975" bIns="41975" anchor="ctr" anchorCtr="0">
            <a:noAutofit/>
          </a:bodyPr>
          <a:lstStyle>
            <a:lvl1pPr marL="0" marR="0" lvl="0"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300"/>
              <a:buFont typeface="Calibri"/>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8" r:id="rId8"/>
    <p:sldLayoutId id="2147483699" r:id="rId9"/>
    <p:sldLayoutId id="2147483701" r:id="rId10"/>
    <p:sldLayoutId id="2147483702" r:id="rId11"/>
    <p:sldLayoutId id="2147483703" r:id="rId12"/>
    <p:sldLayoutId id="2147483704" r:id="rId13"/>
    <p:sldLayoutId id="2147483706" r:id="rId14"/>
    <p:sldLayoutId id="2147483710" r:id="rId15"/>
    <p:sldLayoutId id="2147483711" r:id="rId16"/>
    <p:sldLayoutId id="2147483712" r:id="rId17"/>
    <p:sldLayoutId id="2147483713"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3" name="Google Shape;403;p52"/>
          <p:cNvSpPr txBox="1">
            <a:spLocks noGrp="1"/>
          </p:cNvSpPr>
          <p:nvPr>
            <p:ph type="body" idx="1"/>
          </p:nvPr>
        </p:nvSpPr>
        <p:spPr>
          <a:xfrm>
            <a:off x="592866" y="601134"/>
            <a:ext cx="6666900" cy="648000"/>
          </a:xfrm>
          <a:prstGeom prst="rect">
            <a:avLst/>
          </a:prstGeom>
        </p:spPr>
        <p:txBody>
          <a:bodyPr spcFirstLastPara="1" wrap="square" lIns="38100" tIns="38100" rIns="38100" bIns="38100" anchor="t" anchorCtr="0">
            <a:noAutofit/>
          </a:bodyPr>
          <a:lstStyle/>
          <a:p>
            <a:pPr marL="0" lvl="0" indent="0" algn="l" rtl="0">
              <a:spcBef>
                <a:spcPts val="0"/>
              </a:spcBef>
              <a:spcAft>
                <a:spcPts val="0"/>
              </a:spcAft>
              <a:buClr>
                <a:srgbClr val="223A6F"/>
              </a:buClr>
              <a:buSzPts val="4800"/>
              <a:buFont typeface="Arial"/>
              <a:buNone/>
            </a:pPr>
            <a:r>
              <a:rPr lang="en-US" sz="4800" dirty="0">
                <a:solidFill>
                  <a:srgbClr val="223A6F"/>
                </a:solidFill>
              </a:rPr>
              <a:t>DER Policy Evolution</a:t>
            </a:r>
            <a:endParaRPr dirty="0"/>
          </a:p>
        </p:txBody>
      </p:sp>
      <p:sp>
        <p:nvSpPr>
          <p:cNvPr id="404" name="Google Shape;404;p52"/>
          <p:cNvSpPr txBox="1">
            <a:spLocks noGrp="1"/>
          </p:cNvSpPr>
          <p:nvPr>
            <p:ph type="body" idx="2"/>
          </p:nvPr>
        </p:nvSpPr>
        <p:spPr>
          <a:xfrm>
            <a:off x="624469" y="1694246"/>
            <a:ext cx="2809456" cy="3919122"/>
          </a:xfrm>
          <a:prstGeom prst="rect">
            <a:avLst/>
          </a:prstGeom>
        </p:spPr>
        <p:txBody>
          <a:bodyPr spcFirstLastPara="1" wrap="square" lIns="38100" tIns="38100" rIns="38100" bIns="38100" anchor="t" anchorCtr="0">
            <a:noAutofit/>
          </a:bodyPr>
          <a:lstStyle/>
          <a:p>
            <a:pPr marL="0" lvl="0" indent="0" algn="l" rtl="0">
              <a:spcBef>
                <a:spcPts val="700"/>
              </a:spcBef>
              <a:spcAft>
                <a:spcPts val="0"/>
              </a:spcAft>
              <a:buNone/>
            </a:pPr>
            <a:endParaRPr lang="en-US" dirty="0"/>
          </a:p>
          <a:p>
            <a:pPr marL="0" lvl="0" indent="0" algn="l" rtl="0">
              <a:spcBef>
                <a:spcPts val="700"/>
              </a:spcBef>
              <a:spcAft>
                <a:spcPts val="0"/>
              </a:spcAft>
              <a:buNone/>
            </a:pPr>
            <a:endParaRPr lang="en-US" dirty="0"/>
          </a:p>
          <a:p>
            <a:pPr marL="0" lvl="0" indent="0" algn="l" rtl="0">
              <a:spcBef>
                <a:spcPts val="700"/>
              </a:spcBef>
              <a:spcAft>
                <a:spcPts val="0"/>
              </a:spcAft>
              <a:buNone/>
            </a:pPr>
            <a:endParaRPr lang="en-US" dirty="0"/>
          </a:p>
          <a:p>
            <a:pPr marL="0" lvl="0" indent="0" algn="l" rtl="0">
              <a:spcBef>
                <a:spcPts val="700"/>
              </a:spcBef>
              <a:spcAft>
                <a:spcPts val="0"/>
              </a:spcAft>
              <a:buNone/>
            </a:pPr>
            <a:endParaRPr lang="en-US" dirty="0"/>
          </a:p>
          <a:p>
            <a:pPr marL="0" lvl="0" indent="0" algn="l" rtl="0">
              <a:spcBef>
                <a:spcPts val="700"/>
              </a:spcBef>
              <a:spcAft>
                <a:spcPts val="0"/>
              </a:spcAft>
              <a:buNone/>
            </a:pPr>
            <a:r>
              <a:rPr lang="en-US" dirty="0"/>
              <a:t>Janet Gail Besser</a:t>
            </a:r>
          </a:p>
          <a:p>
            <a:pPr marL="0" lvl="0" indent="0" algn="l" rtl="0">
              <a:spcBef>
                <a:spcPts val="700"/>
              </a:spcBef>
              <a:spcAft>
                <a:spcPts val="0"/>
              </a:spcAft>
              <a:buNone/>
            </a:pPr>
            <a:r>
              <a:rPr lang="en-US" dirty="0"/>
              <a:t>Managing Director,</a:t>
            </a:r>
          </a:p>
          <a:p>
            <a:pPr marL="0" lvl="0" indent="0" algn="l" rtl="0">
              <a:spcBef>
                <a:spcPts val="700"/>
              </a:spcBef>
              <a:spcAft>
                <a:spcPts val="0"/>
              </a:spcAft>
              <a:buNone/>
            </a:pPr>
            <a:r>
              <a:rPr lang="en-US" dirty="0"/>
              <a:t>Regulatory Innovation &amp;</a:t>
            </a:r>
          </a:p>
          <a:p>
            <a:pPr marL="0" lvl="0" indent="0" algn="l" rtl="0">
              <a:spcBef>
                <a:spcPts val="700"/>
              </a:spcBef>
              <a:spcAft>
                <a:spcPts val="0"/>
              </a:spcAft>
              <a:buNone/>
            </a:pPr>
            <a:r>
              <a:rPr lang="en-US" dirty="0"/>
              <a:t>Utility Business Models</a:t>
            </a:r>
          </a:p>
          <a:p>
            <a:pPr marL="0" lvl="0" indent="0" algn="l" rtl="0">
              <a:spcBef>
                <a:spcPts val="700"/>
              </a:spcBef>
              <a:spcAft>
                <a:spcPts val="0"/>
              </a:spcAft>
              <a:buNone/>
            </a:pPr>
            <a:endParaRPr lang="en-US" dirty="0"/>
          </a:p>
          <a:p>
            <a:pPr marL="0" lvl="0" indent="0" algn="l" rtl="0">
              <a:spcBef>
                <a:spcPts val="700"/>
              </a:spcBef>
              <a:spcAft>
                <a:spcPts val="0"/>
              </a:spcAft>
              <a:buNone/>
            </a:pPr>
            <a:r>
              <a:rPr lang="en-US" dirty="0"/>
              <a:t>New England Electricity Restructuring Roundtable</a:t>
            </a:r>
          </a:p>
          <a:p>
            <a:pPr marL="0" lvl="0" indent="0" algn="l" rtl="0">
              <a:spcBef>
                <a:spcPts val="700"/>
              </a:spcBef>
              <a:spcAft>
                <a:spcPts val="0"/>
              </a:spcAft>
              <a:buNone/>
            </a:pPr>
            <a:r>
              <a:rPr lang="en-US" dirty="0"/>
              <a:t>December 13, 2019</a:t>
            </a:r>
            <a:endParaRPr dirty="0"/>
          </a:p>
        </p:txBody>
      </p:sp>
      <p:pic>
        <p:nvPicPr>
          <p:cNvPr id="405" name="Google Shape;405;p52"/>
          <p:cNvPicPr preferRelativeResize="0"/>
          <p:nvPr/>
        </p:nvPicPr>
        <p:blipFill rotWithShape="1">
          <a:blip r:embed="rId3">
            <a:alphaModFix/>
          </a:blip>
          <a:srcRect/>
          <a:stretch/>
        </p:blipFill>
        <p:spPr>
          <a:xfrm>
            <a:off x="3590039" y="2387000"/>
            <a:ext cx="5255525" cy="31976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27" name="Google Shape;627;p96"/>
          <p:cNvSpPr txBox="1">
            <a:spLocks noGrp="1"/>
          </p:cNvSpPr>
          <p:nvPr>
            <p:ph type="body" idx="1"/>
          </p:nvPr>
        </p:nvSpPr>
        <p:spPr>
          <a:xfrm>
            <a:off x="335200" y="1933550"/>
            <a:ext cx="8274300" cy="3946800"/>
          </a:xfrm>
          <a:prstGeom prst="rect">
            <a:avLst/>
          </a:prstGeom>
          <a:noFill/>
          <a:ln>
            <a:noFill/>
          </a:ln>
        </p:spPr>
        <p:txBody>
          <a:bodyPr spcFirstLastPara="1" wrap="square" lIns="91425" tIns="45700" rIns="91425" bIns="45700" anchor="t" anchorCtr="0">
            <a:noAutofit/>
          </a:bodyPr>
          <a:lstStyle/>
          <a:p>
            <a:pPr marL="0" indent="0" algn="ctr">
              <a:spcBef>
                <a:spcPts val="0"/>
              </a:spcBef>
              <a:buClr>
                <a:srgbClr val="000000"/>
              </a:buClr>
              <a:buSzPts val="1100"/>
              <a:buNone/>
            </a:pPr>
            <a:r>
              <a:rPr lang="en-US" sz="2800" b="1" dirty="0">
                <a:solidFill>
                  <a:srgbClr val="002060"/>
                </a:solidFill>
                <a:latin typeface="+mn-lt"/>
              </a:rPr>
              <a:t>SEPA</a:t>
            </a:r>
            <a:r>
              <a:rPr lang="en-US" sz="2800" dirty="0">
                <a:solidFill>
                  <a:srgbClr val="002060"/>
                </a:solidFill>
                <a:latin typeface="+mn-lt"/>
              </a:rPr>
              <a:t>’s mission is to facilitate the electric power industry's smart transition </a:t>
            </a:r>
            <a:br>
              <a:rPr lang="en-US" sz="2800" dirty="0">
                <a:solidFill>
                  <a:srgbClr val="002060"/>
                </a:solidFill>
                <a:latin typeface="+mn-lt"/>
              </a:rPr>
            </a:br>
            <a:r>
              <a:rPr lang="en-US" sz="2800" dirty="0">
                <a:solidFill>
                  <a:srgbClr val="002060"/>
                </a:solidFill>
                <a:latin typeface="+mn-lt"/>
              </a:rPr>
              <a:t>to a clean and modern energy future </a:t>
            </a:r>
            <a:br>
              <a:rPr lang="en-US" sz="2800" dirty="0">
                <a:solidFill>
                  <a:srgbClr val="002060"/>
                </a:solidFill>
                <a:latin typeface="+mn-lt"/>
              </a:rPr>
            </a:br>
            <a:r>
              <a:rPr lang="en-US" sz="2800" dirty="0">
                <a:solidFill>
                  <a:srgbClr val="002060"/>
                </a:solidFill>
                <a:latin typeface="+mn-lt"/>
              </a:rPr>
              <a:t>through education, research, standards and collaboration.</a:t>
            </a:r>
            <a:br>
              <a:rPr lang="en-US" sz="2800" dirty="0">
                <a:solidFill>
                  <a:srgbClr val="002060"/>
                </a:solidFill>
                <a:latin typeface="+mn-lt"/>
              </a:rPr>
            </a:br>
            <a:endParaRPr sz="2800" dirty="0">
              <a:solidFill>
                <a:srgbClr val="002060"/>
              </a:solidFill>
              <a:latin typeface="+mn-lt"/>
            </a:endParaRPr>
          </a:p>
          <a:p>
            <a:pPr marL="0" indent="0">
              <a:spcBef>
                <a:spcPts val="0"/>
              </a:spcBef>
              <a:buClr>
                <a:srgbClr val="000000"/>
              </a:buClr>
              <a:buSzPts val="1100"/>
              <a:buNone/>
            </a:pPr>
            <a:endParaRPr sz="2800" dirty="0">
              <a:solidFill>
                <a:srgbClr val="002060"/>
              </a:solidFill>
              <a:latin typeface="+mn-lt"/>
            </a:endParaRPr>
          </a:p>
          <a:p>
            <a:pPr marL="0" indent="0">
              <a:spcBef>
                <a:spcPts val="0"/>
              </a:spcBef>
              <a:buClr>
                <a:srgbClr val="000000"/>
              </a:buClr>
              <a:buSzPts val="1100"/>
              <a:buNone/>
            </a:pPr>
            <a:endParaRPr sz="2800" dirty="0">
              <a:solidFill>
                <a:srgbClr val="002060"/>
              </a:solidFill>
              <a:latin typeface="+mn-lt"/>
            </a:endParaRPr>
          </a:p>
          <a:p>
            <a:pPr marL="0" indent="0" algn="ctr">
              <a:spcBef>
                <a:spcPts val="0"/>
              </a:spcBef>
              <a:buClr>
                <a:srgbClr val="000000"/>
              </a:buClr>
              <a:buSzPts val="1100"/>
              <a:buNone/>
            </a:pPr>
            <a:endParaRPr sz="2800" dirty="0">
              <a:solidFill>
                <a:srgbClr val="002060"/>
              </a:solidFill>
              <a:latin typeface="+mn-lt"/>
            </a:endParaRPr>
          </a:p>
          <a:p>
            <a:pPr marL="0" indent="0">
              <a:spcBef>
                <a:spcPts val="0"/>
              </a:spcBef>
              <a:buClr>
                <a:srgbClr val="000000"/>
              </a:buClr>
              <a:buSzPts val="1100"/>
              <a:buNone/>
            </a:pPr>
            <a:endParaRPr sz="2800" dirty="0">
              <a:solidFill>
                <a:srgbClr val="002060"/>
              </a:solidFill>
              <a:latin typeface="+mn-lt"/>
            </a:endParaRPr>
          </a:p>
          <a:p>
            <a:pPr marL="0" indent="0">
              <a:spcBef>
                <a:spcPts val="0"/>
              </a:spcBef>
              <a:buClr>
                <a:srgbClr val="000000"/>
              </a:buClr>
              <a:buSzPts val="1100"/>
              <a:buNone/>
            </a:pPr>
            <a:endParaRPr sz="2800" dirty="0">
              <a:solidFill>
                <a:srgbClr val="002060"/>
              </a:solidFill>
              <a:latin typeface="+mn-lt"/>
            </a:endParaRPr>
          </a:p>
          <a:p>
            <a:pPr marL="0" indent="0">
              <a:spcBef>
                <a:spcPts val="0"/>
              </a:spcBef>
              <a:buClr>
                <a:srgbClr val="000000"/>
              </a:buClr>
              <a:buSzPts val="1100"/>
              <a:buNone/>
            </a:pPr>
            <a:endParaRPr sz="2800" dirty="0">
              <a:solidFill>
                <a:srgbClr val="002060"/>
              </a:solidFill>
              <a:latin typeface="+mn-lt"/>
            </a:endParaRPr>
          </a:p>
          <a:p>
            <a:pPr marL="0" indent="0">
              <a:spcBef>
                <a:spcPts val="0"/>
              </a:spcBef>
              <a:buClr>
                <a:srgbClr val="000000"/>
              </a:buClr>
              <a:buSzPts val="1100"/>
              <a:buNone/>
            </a:pPr>
            <a:endParaRPr sz="2800" dirty="0">
              <a:solidFill>
                <a:srgbClr val="002060"/>
              </a:solidFill>
              <a:latin typeface="+mn-lt"/>
            </a:endParaRPr>
          </a:p>
          <a:p>
            <a:pPr marL="0" indent="0" algn="ctr">
              <a:spcBef>
                <a:spcPts val="0"/>
              </a:spcBef>
              <a:buClr>
                <a:srgbClr val="000000"/>
              </a:buClr>
              <a:buSzPts val="1100"/>
              <a:buNone/>
            </a:pPr>
            <a:endParaRPr sz="2800" dirty="0">
              <a:solidFill>
                <a:srgbClr val="002060"/>
              </a:solidFill>
              <a:latin typeface="+mn-lt"/>
            </a:endParaRPr>
          </a:p>
          <a:p>
            <a:pPr marL="172800" indent="-58500">
              <a:spcBef>
                <a:spcPts val="0"/>
              </a:spcBef>
              <a:buNone/>
            </a:pPr>
            <a:endParaRPr sz="2800" dirty="0">
              <a:latin typeface="+mn-lt"/>
            </a:endParaRPr>
          </a:p>
        </p:txBody>
      </p:sp>
      <p:sp>
        <p:nvSpPr>
          <p:cNvPr id="628" name="Google Shape;628;p96"/>
          <p:cNvSpPr txBox="1"/>
          <p:nvPr/>
        </p:nvSpPr>
        <p:spPr>
          <a:xfrm>
            <a:off x="276975" y="5827725"/>
            <a:ext cx="5420400" cy="115800"/>
          </a:xfrm>
          <a:prstGeom prst="rect">
            <a:avLst/>
          </a:prstGeom>
          <a:noFill/>
          <a:ln>
            <a:noFill/>
          </a:ln>
        </p:spPr>
        <p:txBody>
          <a:bodyPr spcFirstLastPara="1" wrap="square" lIns="91425" tIns="91425" rIns="91425" bIns="91425" anchor="t" anchorCtr="0">
            <a:noAutofit/>
          </a:bodyPr>
          <a:lstStyle/>
          <a:p>
            <a:pPr>
              <a:buSzPts val="1400"/>
            </a:pPr>
            <a:endParaRPr/>
          </a:p>
        </p:txBody>
      </p:sp>
      <p:pic>
        <p:nvPicPr>
          <p:cNvPr id="629" name="Google Shape;629;p96"/>
          <p:cNvPicPr preferRelativeResize="0"/>
          <p:nvPr/>
        </p:nvPicPr>
        <p:blipFill rotWithShape="1">
          <a:blip r:embed="rId3">
            <a:alphaModFix/>
          </a:blip>
          <a:srcRect/>
          <a:stretch/>
        </p:blipFill>
        <p:spPr>
          <a:xfrm>
            <a:off x="3557505" y="3903146"/>
            <a:ext cx="2028993" cy="1815203"/>
          </a:xfrm>
          <a:prstGeom prst="rect">
            <a:avLst/>
          </a:prstGeom>
          <a:noFill/>
          <a:ln>
            <a:noFill/>
          </a:ln>
        </p:spPr>
      </p:pic>
      <p:pic>
        <p:nvPicPr>
          <p:cNvPr id="630" name="Google Shape;630;p96"/>
          <p:cNvPicPr preferRelativeResize="0"/>
          <p:nvPr/>
        </p:nvPicPr>
        <p:blipFill rotWithShape="1">
          <a:blip r:embed="rId4">
            <a:alphaModFix/>
          </a:blip>
          <a:srcRect/>
          <a:stretch/>
        </p:blipFill>
        <p:spPr>
          <a:xfrm>
            <a:off x="1701474" y="3951552"/>
            <a:ext cx="2053195" cy="1766797"/>
          </a:xfrm>
          <a:prstGeom prst="rect">
            <a:avLst/>
          </a:prstGeom>
          <a:noFill/>
          <a:ln>
            <a:noFill/>
          </a:ln>
        </p:spPr>
      </p:pic>
      <p:pic>
        <p:nvPicPr>
          <p:cNvPr id="631" name="Google Shape;631;p96"/>
          <p:cNvPicPr preferRelativeResize="0"/>
          <p:nvPr/>
        </p:nvPicPr>
        <p:blipFill rotWithShape="1">
          <a:blip r:embed="rId5">
            <a:alphaModFix/>
          </a:blip>
          <a:srcRect/>
          <a:stretch/>
        </p:blipFill>
        <p:spPr>
          <a:xfrm>
            <a:off x="5413535" y="3986726"/>
            <a:ext cx="2028993" cy="1766797"/>
          </a:xfrm>
          <a:prstGeom prst="rect">
            <a:avLst/>
          </a:prstGeom>
          <a:noFill/>
          <a:ln>
            <a:noFill/>
          </a:ln>
        </p:spPr>
      </p:pic>
      <p:sp>
        <p:nvSpPr>
          <p:cNvPr id="9" name="Google Shape;485;p65"/>
          <p:cNvSpPr txBox="1">
            <a:spLocks noGrp="1"/>
          </p:cNvSpPr>
          <p:nvPr>
            <p:ph type="title"/>
          </p:nvPr>
        </p:nvSpPr>
        <p:spPr>
          <a:xfrm>
            <a:off x="628650" y="381200"/>
            <a:ext cx="6911700" cy="1133400"/>
          </a:xfrm>
          <a:prstGeom prst="rect">
            <a:avLst/>
          </a:prstGeom>
        </p:spPr>
        <p:txBody>
          <a:bodyPr spcFirstLastPara="1" wrap="square" lIns="38100" tIns="38100" rIns="38100" bIns="38100" anchor="t" anchorCtr="0">
            <a:noAutofit/>
          </a:bodyPr>
          <a:lstStyle/>
          <a:p>
            <a:pPr marL="0" lvl="0" indent="0" algn="l" rtl="0">
              <a:spcBef>
                <a:spcPts val="0"/>
              </a:spcBef>
              <a:spcAft>
                <a:spcPts val="0"/>
              </a:spcAft>
              <a:buNone/>
            </a:pPr>
            <a:r>
              <a:rPr lang="en-US" sz="4000" dirty="0">
                <a:solidFill>
                  <a:srgbClr val="21396E"/>
                </a:solidFill>
              </a:rPr>
              <a:t>SEPA Mission</a:t>
            </a:r>
            <a:endParaRPr sz="4000" dirty="0">
              <a:solidFill>
                <a:srgbClr val="21396E"/>
              </a:solidFill>
            </a:endParaRPr>
          </a:p>
        </p:txBody>
      </p:sp>
      <p:sp>
        <p:nvSpPr>
          <p:cNvPr id="10" name="Google Shape;487;p65"/>
          <p:cNvSpPr txBox="1">
            <a:spLocks noGrp="1"/>
          </p:cNvSpPr>
          <p:nvPr>
            <p:ph type="sldNum" idx="12"/>
          </p:nvPr>
        </p:nvSpPr>
        <p:spPr>
          <a:xfrm>
            <a:off x="8556783" y="6333134"/>
            <a:ext cx="548700" cy="525000"/>
          </a:xfrm>
          <a:prstGeom prst="rect">
            <a:avLst/>
          </a:prstGeom>
        </p:spPr>
        <p:txBody>
          <a:bodyPr spcFirstLastPara="1" wrap="square" lIns="83975" tIns="41975" rIns="83975" bIns="41975" anchor="ctr" anchorCtr="0">
            <a:noAutofit/>
          </a:bodyPr>
          <a:lstStyle/>
          <a:p>
            <a:pPr marL="0" lvl="0" indent="0" algn="l" rtl="0">
              <a:spcBef>
                <a:spcPts val="0"/>
              </a:spcBef>
              <a:spcAft>
                <a:spcPts val="0"/>
              </a:spcAft>
              <a:buClr>
                <a:schemeClr val="dk1"/>
              </a:buClr>
              <a:buSzPts val="1300"/>
              <a:buFont typeface="Arial"/>
              <a:buNone/>
            </a:pPr>
            <a:fld id="{00000000-1234-1234-1234-123412341234}" type="slidenum">
              <a:rPr lang="en-US" sz="1300"/>
              <a:t>2</a:t>
            </a:fld>
            <a:endParaRPr sz="1300" dirty="0"/>
          </a:p>
        </p:txBody>
      </p:sp>
    </p:spTree>
    <p:extLst>
      <p:ext uri="{BB962C8B-B14F-4D97-AF65-F5344CB8AC3E}">
        <p14:creationId xmlns:p14="http://schemas.microsoft.com/office/powerpoint/2010/main" val="1338886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sp>
        <p:nvSpPr>
          <p:cNvPr id="639" name="Google Shape;639;p97"/>
          <p:cNvSpPr txBox="1"/>
          <p:nvPr/>
        </p:nvSpPr>
        <p:spPr>
          <a:xfrm>
            <a:off x="482525" y="2470375"/>
            <a:ext cx="2237400" cy="1137600"/>
          </a:xfrm>
          <a:prstGeom prst="rect">
            <a:avLst/>
          </a:prstGeom>
          <a:noFill/>
          <a:ln>
            <a:noFill/>
          </a:ln>
        </p:spPr>
        <p:txBody>
          <a:bodyPr spcFirstLastPara="1" wrap="square" lIns="91425" tIns="91425" rIns="91425" bIns="91425" anchor="t" anchorCtr="0">
            <a:noAutofit/>
          </a:bodyPr>
          <a:lstStyle/>
          <a:p>
            <a:pPr algn="ctr">
              <a:buSzPts val="1200"/>
            </a:pPr>
            <a:r>
              <a:rPr lang="en-US" sz="1300" b="1" dirty="0">
                <a:solidFill>
                  <a:srgbClr val="EE7623"/>
                </a:solidFill>
              </a:rPr>
              <a:t>Utility Business Models</a:t>
            </a:r>
            <a:endParaRPr sz="1300" b="1" dirty="0">
              <a:solidFill>
                <a:srgbClr val="EE7623"/>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r>
              <a:rPr lang="en-US" sz="1300" dirty="0">
                <a:solidFill>
                  <a:srgbClr val="EE7623"/>
                </a:solidFill>
              </a:rPr>
              <a:t>Utilities need sustainable business models and practices to allow the utility to serve customers in new ways based on their evolving needs.</a:t>
            </a:r>
            <a:br>
              <a:rPr lang="en-US" sz="1300" dirty="0">
                <a:solidFill>
                  <a:srgbClr val="EE7623"/>
                </a:solidFill>
              </a:rPr>
            </a:br>
            <a:endParaRPr sz="1300" dirty="0">
              <a:solidFill>
                <a:srgbClr val="EE7623"/>
              </a:solidFill>
            </a:endParaRPr>
          </a:p>
        </p:txBody>
      </p:sp>
      <p:pic>
        <p:nvPicPr>
          <p:cNvPr id="640" name="Google Shape;640;p97"/>
          <p:cNvPicPr preferRelativeResize="0"/>
          <p:nvPr/>
        </p:nvPicPr>
        <p:blipFill rotWithShape="1">
          <a:blip r:embed="rId3">
            <a:alphaModFix/>
          </a:blip>
          <a:srcRect/>
          <a:stretch/>
        </p:blipFill>
        <p:spPr>
          <a:xfrm>
            <a:off x="688301" y="2727326"/>
            <a:ext cx="1538399" cy="1538399"/>
          </a:xfrm>
          <a:prstGeom prst="rect">
            <a:avLst/>
          </a:prstGeom>
          <a:noFill/>
          <a:ln>
            <a:noFill/>
          </a:ln>
        </p:spPr>
      </p:pic>
      <p:sp>
        <p:nvSpPr>
          <p:cNvPr id="641" name="Google Shape;641;p97"/>
          <p:cNvSpPr txBox="1">
            <a:spLocks noGrp="1"/>
          </p:cNvSpPr>
          <p:nvPr>
            <p:ph type="title"/>
          </p:nvPr>
        </p:nvSpPr>
        <p:spPr>
          <a:xfrm>
            <a:off x="412595" y="228923"/>
            <a:ext cx="6469500" cy="849900"/>
          </a:xfrm>
          <a:prstGeom prst="rect">
            <a:avLst/>
          </a:prstGeom>
          <a:noFill/>
          <a:ln>
            <a:noFill/>
          </a:ln>
        </p:spPr>
        <p:txBody>
          <a:bodyPr spcFirstLastPara="1" wrap="square" lIns="91425" tIns="91425" rIns="91425" bIns="91425" anchor="t" anchorCtr="0">
            <a:noAutofit/>
          </a:bodyPr>
          <a:lstStyle/>
          <a:p>
            <a:pPr>
              <a:buClr>
                <a:srgbClr val="000000"/>
              </a:buClr>
              <a:buSzPts val="1800"/>
            </a:pPr>
            <a:r>
              <a:rPr lang="en-US" dirty="0">
                <a:solidFill>
                  <a:srgbClr val="21396E"/>
                </a:solidFill>
              </a:rPr>
              <a:t>SEPA’s Pathways </a:t>
            </a:r>
            <a:endParaRPr dirty="0">
              <a:solidFill>
                <a:srgbClr val="21396E"/>
              </a:solidFill>
            </a:endParaRPr>
          </a:p>
          <a:p>
            <a:pPr>
              <a:buClr>
                <a:srgbClr val="000000"/>
              </a:buClr>
              <a:buSzPts val="1800"/>
            </a:pPr>
            <a:r>
              <a:rPr lang="en-US" sz="2000" dirty="0">
                <a:solidFill>
                  <a:srgbClr val="21396E"/>
                </a:solidFill>
              </a:rPr>
              <a:t>Tackling the Most Daunting Challenges the Electricity Sector Faces Today</a:t>
            </a:r>
            <a:endParaRPr sz="2000" dirty="0">
              <a:solidFill>
                <a:srgbClr val="21396E"/>
              </a:solidFill>
            </a:endParaRPr>
          </a:p>
          <a:p>
            <a:pPr>
              <a:buSzPts val="1400"/>
            </a:pPr>
            <a:endParaRPr dirty="0"/>
          </a:p>
        </p:txBody>
      </p:sp>
      <p:sp>
        <p:nvSpPr>
          <p:cNvPr id="642" name="Google Shape;642;p97"/>
          <p:cNvSpPr txBox="1"/>
          <p:nvPr/>
        </p:nvSpPr>
        <p:spPr>
          <a:xfrm>
            <a:off x="2719925" y="2470375"/>
            <a:ext cx="2237400" cy="1000500"/>
          </a:xfrm>
          <a:prstGeom prst="rect">
            <a:avLst/>
          </a:prstGeom>
          <a:noFill/>
          <a:ln>
            <a:noFill/>
          </a:ln>
        </p:spPr>
        <p:txBody>
          <a:bodyPr spcFirstLastPara="1" wrap="square" lIns="91425" tIns="91425" rIns="91425" bIns="91425" anchor="t" anchorCtr="0">
            <a:noAutofit/>
          </a:bodyPr>
          <a:lstStyle/>
          <a:p>
            <a:pPr algn="ctr">
              <a:buSzPts val="1200"/>
            </a:pPr>
            <a:r>
              <a:rPr lang="en-US" sz="1300" b="1" dirty="0">
                <a:solidFill>
                  <a:srgbClr val="EE7623"/>
                </a:solidFill>
              </a:rPr>
              <a:t>Regulatory Innovation</a:t>
            </a:r>
            <a:endParaRPr sz="1300" b="1" dirty="0">
              <a:solidFill>
                <a:srgbClr val="EE7623"/>
              </a:solidFill>
            </a:endParaRPr>
          </a:p>
          <a:p>
            <a:pPr algn="ctr">
              <a:buSzPts val="1200"/>
            </a:pPr>
            <a:endParaRPr sz="1300" b="1" dirty="0">
              <a:solidFill>
                <a:srgbClr val="EE7623"/>
              </a:solidFill>
            </a:endParaRPr>
          </a:p>
          <a:p>
            <a:pPr algn="ctr">
              <a:buSzPts val="1200"/>
            </a:pPr>
            <a:endParaRPr sz="1200" b="1" dirty="0">
              <a:solidFill>
                <a:srgbClr val="EE7623"/>
              </a:solidFill>
            </a:endParaRPr>
          </a:p>
          <a:p>
            <a:pPr algn="ctr">
              <a:buSzPts val="1200"/>
            </a:pPr>
            <a:endParaRPr sz="1200" b="1" dirty="0">
              <a:solidFill>
                <a:srgbClr val="EE7623"/>
              </a:solidFill>
            </a:endParaRPr>
          </a:p>
          <a:p>
            <a:pPr algn="ctr">
              <a:buSzPts val="1200"/>
            </a:pPr>
            <a:endParaRPr sz="1200" b="1" dirty="0">
              <a:solidFill>
                <a:srgbClr val="EE7623"/>
              </a:solidFill>
            </a:endParaRPr>
          </a:p>
          <a:p>
            <a:pPr algn="ctr">
              <a:buSzPts val="1200"/>
            </a:pPr>
            <a:endParaRPr sz="1200" b="1" dirty="0">
              <a:solidFill>
                <a:srgbClr val="EE7623"/>
              </a:solidFill>
            </a:endParaRPr>
          </a:p>
          <a:p>
            <a:pPr algn="ctr">
              <a:buSzPts val="1200"/>
            </a:pPr>
            <a:endParaRPr sz="1200" b="1" dirty="0">
              <a:solidFill>
                <a:srgbClr val="EE7623"/>
              </a:solidFill>
            </a:endParaRPr>
          </a:p>
          <a:p>
            <a:pPr algn="ctr">
              <a:buSzPts val="1200"/>
            </a:pPr>
            <a:endParaRPr sz="1200" b="1" dirty="0">
              <a:solidFill>
                <a:srgbClr val="EE7623"/>
              </a:solidFill>
            </a:endParaRPr>
          </a:p>
          <a:p>
            <a:pPr algn="ctr">
              <a:buSzPts val="1200"/>
            </a:pPr>
            <a:r>
              <a:rPr lang="en-US" sz="1300" dirty="0">
                <a:solidFill>
                  <a:srgbClr val="EE7623"/>
                </a:solidFill>
              </a:rPr>
              <a:t>State regulatory processes must be flexible and agile, enabling the timely and effective deployment of new technologies, partnerships and business models.</a:t>
            </a:r>
            <a:br>
              <a:rPr lang="en-US" sz="1300" dirty="0">
                <a:solidFill>
                  <a:srgbClr val="EE7623"/>
                </a:solidFill>
              </a:rPr>
            </a:br>
            <a:br>
              <a:rPr lang="en-US" sz="1300" dirty="0">
                <a:solidFill>
                  <a:srgbClr val="EE7623"/>
                </a:solidFill>
              </a:rPr>
            </a:br>
            <a:br>
              <a:rPr lang="en-US" sz="1300" dirty="0">
                <a:solidFill>
                  <a:srgbClr val="EE7623"/>
                </a:solidFill>
              </a:rPr>
            </a:br>
            <a:endParaRPr sz="1300" dirty="0">
              <a:solidFill>
                <a:srgbClr val="EE7623"/>
              </a:solidFill>
            </a:endParaRPr>
          </a:p>
        </p:txBody>
      </p:sp>
      <p:sp>
        <p:nvSpPr>
          <p:cNvPr id="643" name="Google Shape;643;p97"/>
          <p:cNvSpPr txBox="1"/>
          <p:nvPr/>
        </p:nvSpPr>
        <p:spPr>
          <a:xfrm>
            <a:off x="4873275" y="2470375"/>
            <a:ext cx="2118000" cy="1137600"/>
          </a:xfrm>
          <a:prstGeom prst="rect">
            <a:avLst/>
          </a:prstGeom>
          <a:noFill/>
          <a:ln>
            <a:noFill/>
          </a:ln>
        </p:spPr>
        <p:txBody>
          <a:bodyPr spcFirstLastPara="1" wrap="square" lIns="91425" tIns="91425" rIns="91425" bIns="91425" anchor="t" anchorCtr="0">
            <a:noAutofit/>
          </a:bodyPr>
          <a:lstStyle/>
          <a:p>
            <a:pPr algn="ctr">
              <a:buSzPts val="1200"/>
            </a:pPr>
            <a:r>
              <a:rPr lang="en-US" sz="1300" b="1" dirty="0">
                <a:solidFill>
                  <a:srgbClr val="EE7623"/>
                </a:solidFill>
              </a:rPr>
              <a:t>Grid</a:t>
            </a:r>
            <a:r>
              <a:rPr lang="en-US" sz="1300" dirty="0">
                <a:solidFill>
                  <a:srgbClr val="EE7623"/>
                </a:solidFill>
              </a:rPr>
              <a:t> </a:t>
            </a:r>
            <a:r>
              <a:rPr lang="en-US" sz="1300" b="1" dirty="0">
                <a:solidFill>
                  <a:srgbClr val="EE7623"/>
                </a:solidFill>
              </a:rPr>
              <a:t>Integration</a:t>
            </a:r>
            <a:endParaRPr sz="1300" b="1" dirty="0">
              <a:solidFill>
                <a:srgbClr val="EE7623"/>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r>
              <a:rPr lang="en-US" sz="1300" dirty="0">
                <a:solidFill>
                  <a:srgbClr val="EE7623"/>
                </a:solidFill>
              </a:rPr>
              <a:t>Clean energy must be easily integrated and result in maintained or improved levels of affordability, safety, security, reliability, resiliency and customer satisfaction.</a:t>
            </a:r>
            <a:br>
              <a:rPr lang="en-US" sz="1300" dirty="0">
                <a:solidFill>
                  <a:srgbClr val="EE7623"/>
                </a:solidFill>
              </a:rPr>
            </a:br>
            <a:endParaRPr sz="1300" dirty="0">
              <a:solidFill>
                <a:srgbClr val="EE7623"/>
              </a:solidFill>
            </a:endParaRPr>
          </a:p>
        </p:txBody>
      </p:sp>
      <p:sp>
        <p:nvSpPr>
          <p:cNvPr id="644" name="Google Shape;644;p97"/>
          <p:cNvSpPr txBox="1"/>
          <p:nvPr/>
        </p:nvSpPr>
        <p:spPr>
          <a:xfrm>
            <a:off x="7042675" y="2470375"/>
            <a:ext cx="1815300" cy="1000500"/>
          </a:xfrm>
          <a:prstGeom prst="rect">
            <a:avLst/>
          </a:prstGeom>
          <a:noFill/>
          <a:ln>
            <a:noFill/>
          </a:ln>
        </p:spPr>
        <p:txBody>
          <a:bodyPr spcFirstLastPara="1" wrap="square" lIns="91425" tIns="91425" rIns="91425" bIns="91425" anchor="t" anchorCtr="0">
            <a:noAutofit/>
          </a:bodyPr>
          <a:lstStyle/>
          <a:p>
            <a:pPr algn="ctr">
              <a:buSzPts val="1200"/>
            </a:pPr>
            <a:r>
              <a:rPr lang="en-US" sz="1300" b="1" dirty="0">
                <a:solidFill>
                  <a:srgbClr val="EE7623"/>
                </a:solidFill>
              </a:rPr>
              <a:t>Transportation Electrification</a:t>
            </a:r>
            <a:endParaRPr sz="1300" b="1" dirty="0">
              <a:solidFill>
                <a:srgbClr val="EE7623"/>
              </a:solidFill>
            </a:endParaRPr>
          </a:p>
          <a:p>
            <a:pPr algn="ctr">
              <a:buSzPts val="1200"/>
            </a:pPr>
            <a:endParaRPr sz="13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endParaRPr sz="1200" b="1" dirty="0">
              <a:solidFill>
                <a:srgbClr val="223A6F"/>
              </a:solidFill>
            </a:endParaRPr>
          </a:p>
          <a:p>
            <a:pPr algn="ctr">
              <a:buSzPts val="1200"/>
            </a:pPr>
            <a:br>
              <a:rPr lang="en-US" sz="1200" b="1" dirty="0">
                <a:solidFill>
                  <a:srgbClr val="41C575"/>
                </a:solidFill>
              </a:rPr>
            </a:br>
            <a:br>
              <a:rPr lang="en-US" sz="1300" dirty="0">
                <a:solidFill>
                  <a:srgbClr val="EE7623"/>
                </a:solidFill>
              </a:rPr>
            </a:br>
            <a:r>
              <a:rPr lang="en-US" sz="1300" dirty="0">
                <a:solidFill>
                  <a:srgbClr val="EE7623"/>
                </a:solidFill>
              </a:rPr>
              <a:t>The nation’s fleet of light, medium and heavy-duty vehicles should be powered by carbon-free electricity.  </a:t>
            </a:r>
            <a:br>
              <a:rPr lang="en-US" sz="1300" dirty="0">
                <a:solidFill>
                  <a:srgbClr val="EE7623"/>
                </a:solidFill>
              </a:rPr>
            </a:br>
            <a:r>
              <a:rPr lang="en-US" sz="1300" dirty="0">
                <a:solidFill>
                  <a:srgbClr val="EE7623"/>
                </a:solidFill>
              </a:rPr>
              <a:t>  </a:t>
            </a:r>
            <a:endParaRPr sz="1300" b="1" dirty="0">
              <a:solidFill>
                <a:srgbClr val="EE7623"/>
              </a:solidFill>
            </a:endParaRPr>
          </a:p>
          <a:p>
            <a:pPr algn="ctr">
              <a:buSzPts val="1200"/>
            </a:pPr>
            <a:endParaRPr sz="1300" b="1" dirty="0">
              <a:solidFill>
                <a:srgbClr val="EE7623"/>
              </a:solidFill>
            </a:endParaRPr>
          </a:p>
        </p:txBody>
      </p:sp>
      <p:pic>
        <p:nvPicPr>
          <p:cNvPr id="645" name="Google Shape;645;p97"/>
          <p:cNvPicPr preferRelativeResize="0"/>
          <p:nvPr/>
        </p:nvPicPr>
        <p:blipFill rotWithShape="1">
          <a:blip r:embed="rId4">
            <a:alphaModFix/>
          </a:blip>
          <a:srcRect/>
          <a:stretch/>
        </p:blipFill>
        <p:spPr>
          <a:xfrm>
            <a:off x="3233750" y="2858000"/>
            <a:ext cx="1383400" cy="1383400"/>
          </a:xfrm>
          <a:prstGeom prst="rect">
            <a:avLst/>
          </a:prstGeom>
          <a:noFill/>
          <a:ln>
            <a:noFill/>
          </a:ln>
        </p:spPr>
      </p:pic>
      <p:pic>
        <p:nvPicPr>
          <p:cNvPr id="646" name="Google Shape;646;p97"/>
          <p:cNvPicPr preferRelativeResize="0"/>
          <p:nvPr/>
        </p:nvPicPr>
        <p:blipFill rotWithShape="1">
          <a:blip r:embed="rId5">
            <a:alphaModFix/>
          </a:blip>
          <a:srcRect/>
          <a:stretch/>
        </p:blipFill>
        <p:spPr>
          <a:xfrm>
            <a:off x="5207175" y="2713487"/>
            <a:ext cx="1440612" cy="1440612"/>
          </a:xfrm>
          <a:prstGeom prst="rect">
            <a:avLst/>
          </a:prstGeom>
          <a:noFill/>
          <a:ln>
            <a:noFill/>
          </a:ln>
        </p:spPr>
      </p:pic>
      <p:pic>
        <p:nvPicPr>
          <p:cNvPr id="647" name="Google Shape;647;p97"/>
          <p:cNvPicPr preferRelativeResize="0"/>
          <p:nvPr/>
        </p:nvPicPr>
        <p:blipFill rotWithShape="1">
          <a:blip r:embed="rId6">
            <a:alphaModFix/>
          </a:blip>
          <a:srcRect/>
          <a:stretch/>
        </p:blipFill>
        <p:spPr>
          <a:xfrm>
            <a:off x="7135726" y="2760326"/>
            <a:ext cx="1538399" cy="1538399"/>
          </a:xfrm>
          <a:prstGeom prst="rect">
            <a:avLst/>
          </a:prstGeom>
          <a:noFill/>
          <a:ln>
            <a:noFill/>
          </a:ln>
        </p:spPr>
      </p:pic>
      <p:sp>
        <p:nvSpPr>
          <p:cNvPr id="13" name="Google Shape;487;p65"/>
          <p:cNvSpPr txBox="1">
            <a:spLocks noGrp="1"/>
          </p:cNvSpPr>
          <p:nvPr>
            <p:ph type="sldNum" idx="12"/>
          </p:nvPr>
        </p:nvSpPr>
        <p:spPr>
          <a:xfrm>
            <a:off x="8556783" y="6333134"/>
            <a:ext cx="548700" cy="525000"/>
          </a:xfrm>
          <a:prstGeom prst="rect">
            <a:avLst/>
          </a:prstGeom>
        </p:spPr>
        <p:txBody>
          <a:bodyPr spcFirstLastPara="1" wrap="square" lIns="83975" tIns="41975" rIns="83975" bIns="41975" anchor="ctr" anchorCtr="0">
            <a:noAutofit/>
          </a:bodyPr>
          <a:lstStyle/>
          <a:p>
            <a:pPr marL="0" lvl="0" indent="0" algn="l" rtl="0">
              <a:spcBef>
                <a:spcPts val="0"/>
              </a:spcBef>
              <a:spcAft>
                <a:spcPts val="0"/>
              </a:spcAft>
              <a:buClr>
                <a:schemeClr val="dk1"/>
              </a:buClr>
              <a:buSzPts val="1300"/>
              <a:buFont typeface="Arial"/>
              <a:buNone/>
            </a:pPr>
            <a:fld id="{00000000-1234-1234-1234-123412341234}" type="slidenum">
              <a:rPr lang="en-US" sz="1200">
                <a:solidFill>
                  <a:schemeClr val="tx1"/>
                </a:solidFill>
              </a:rPr>
              <a:t>3</a:t>
            </a:fld>
            <a:endParaRPr sz="1200" dirty="0">
              <a:solidFill>
                <a:schemeClr val="tx1"/>
              </a:solidFill>
            </a:endParaRPr>
          </a:p>
        </p:txBody>
      </p:sp>
    </p:spTree>
    <p:extLst>
      <p:ext uri="{BB962C8B-B14F-4D97-AF65-F5344CB8AC3E}">
        <p14:creationId xmlns:p14="http://schemas.microsoft.com/office/powerpoint/2010/main" val="3840579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5"/>
          <p:cNvSpPr txBox="1">
            <a:spLocks noGrp="1"/>
          </p:cNvSpPr>
          <p:nvPr>
            <p:ph type="title"/>
          </p:nvPr>
        </p:nvSpPr>
        <p:spPr>
          <a:xfrm>
            <a:off x="628650" y="381200"/>
            <a:ext cx="6911700" cy="1133400"/>
          </a:xfrm>
          <a:prstGeom prst="rect">
            <a:avLst/>
          </a:prstGeom>
        </p:spPr>
        <p:txBody>
          <a:bodyPr spcFirstLastPara="1" wrap="square" lIns="38100" tIns="38100" rIns="38100" bIns="38100" anchor="t" anchorCtr="0">
            <a:noAutofit/>
          </a:bodyPr>
          <a:lstStyle/>
          <a:p>
            <a:pPr marL="0" lvl="0" indent="0" algn="l" rtl="0">
              <a:spcBef>
                <a:spcPts val="0"/>
              </a:spcBef>
              <a:spcAft>
                <a:spcPts val="0"/>
              </a:spcAft>
              <a:buNone/>
            </a:pPr>
            <a:r>
              <a:rPr lang="en-US" dirty="0">
                <a:solidFill>
                  <a:srgbClr val="21396E"/>
                </a:solidFill>
              </a:rPr>
              <a:t>Renovate Initiative</a:t>
            </a:r>
            <a:endParaRPr dirty="0">
              <a:solidFill>
                <a:srgbClr val="21396E"/>
              </a:solidFill>
            </a:endParaRPr>
          </a:p>
        </p:txBody>
      </p:sp>
      <p:sp>
        <p:nvSpPr>
          <p:cNvPr id="486" name="Google Shape;486;p65"/>
          <p:cNvSpPr>
            <a:spLocks noGrp="1"/>
          </p:cNvSpPr>
          <p:nvPr>
            <p:ph type="chart" idx="2"/>
          </p:nvPr>
        </p:nvSpPr>
        <p:spPr>
          <a:xfrm>
            <a:off x="628650" y="1199375"/>
            <a:ext cx="7928100" cy="4959600"/>
          </a:xfrm>
          <a:prstGeom prst="rect">
            <a:avLst/>
          </a:prstGeom>
        </p:spPr>
        <p:txBody>
          <a:bodyPr spcFirstLastPara="1" wrap="square" lIns="38100" tIns="38100" rIns="38100" bIns="38100" anchor="t" anchorCtr="0">
            <a:noAutofit/>
          </a:bodyPr>
          <a:lstStyle/>
          <a:p>
            <a:pPr marL="0" lvl="0" indent="0" algn="ctr" rtl="0">
              <a:lnSpc>
                <a:spcPct val="100000"/>
              </a:lnSpc>
              <a:spcBef>
                <a:spcPts val="0"/>
              </a:spcBef>
              <a:spcAft>
                <a:spcPts val="0"/>
              </a:spcAft>
              <a:buClr>
                <a:schemeClr val="dk1"/>
              </a:buClr>
              <a:buSzPts val="1100"/>
              <a:buFont typeface="Arial"/>
              <a:buNone/>
            </a:pPr>
            <a:endParaRPr sz="2800" dirty="0">
              <a:solidFill>
                <a:srgbClr val="20396D"/>
              </a:solidFill>
            </a:endParaRPr>
          </a:p>
          <a:p>
            <a:pPr marL="0" lvl="0" indent="0" algn="ctr" rtl="0">
              <a:lnSpc>
                <a:spcPct val="100000"/>
              </a:lnSpc>
              <a:spcBef>
                <a:spcPts val="0"/>
              </a:spcBef>
              <a:spcAft>
                <a:spcPts val="0"/>
              </a:spcAft>
              <a:buClr>
                <a:schemeClr val="dk1"/>
              </a:buClr>
              <a:buSzPts val="1100"/>
              <a:buFont typeface="Arial"/>
              <a:buNone/>
            </a:pPr>
            <a:endParaRPr sz="2800" dirty="0">
              <a:solidFill>
                <a:srgbClr val="21396E"/>
              </a:solidFill>
            </a:endParaRPr>
          </a:p>
          <a:p>
            <a:pPr marL="0" lvl="0" indent="0" algn="ctr" rtl="0">
              <a:lnSpc>
                <a:spcPct val="100000"/>
              </a:lnSpc>
              <a:spcBef>
                <a:spcPts val="0"/>
              </a:spcBef>
              <a:spcAft>
                <a:spcPts val="0"/>
              </a:spcAft>
              <a:buClr>
                <a:schemeClr val="dk1"/>
              </a:buClr>
              <a:buSzPts val="1100"/>
              <a:buFont typeface="Arial"/>
              <a:buNone/>
            </a:pPr>
            <a:r>
              <a:rPr lang="en-US" sz="2800" dirty="0">
                <a:solidFill>
                  <a:srgbClr val="21396E"/>
                </a:solidFill>
              </a:rPr>
              <a:t>The </a:t>
            </a:r>
            <a:r>
              <a:rPr lang="en-US" sz="2800" b="1" dirty="0">
                <a:solidFill>
                  <a:srgbClr val="21396E"/>
                </a:solidFill>
              </a:rPr>
              <a:t>Renovate </a:t>
            </a:r>
            <a:r>
              <a:rPr lang="en-US" sz="2800" dirty="0">
                <a:solidFill>
                  <a:srgbClr val="21396E"/>
                </a:solidFill>
              </a:rPr>
              <a:t>mission is to spur the evolution of state regulatory processes and practices to enable innovation, with a focus on scalable deployment of new technologies and operating models, to meet customer needs and increasing expectations while continuing to provide all with clean, affordable, safe, and reliable electric service. </a:t>
            </a:r>
            <a:endParaRPr sz="2800" dirty="0">
              <a:solidFill>
                <a:srgbClr val="21396E"/>
              </a:solidFill>
            </a:endParaRPr>
          </a:p>
          <a:p>
            <a:pPr marL="0" lvl="0" indent="0" algn="ctr" rtl="0">
              <a:lnSpc>
                <a:spcPct val="100000"/>
              </a:lnSpc>
              <a:spcBef>
                <a:spcPts val="0"/>
              </a:spcBef>
              <a:spcAft>
                <a:spcPts val="0"/>
              </a:spcAft>
              <a:buClr>
                <a:schemeClr val="dk1"/>
              </a:buClr>
              <a:buSzPts val="1100"/>
              <a:buFont typeface="Arial"/>
              <a:buNone/>
            </a:pPr>
            <a:endParaRPr sz="2800" b="1" dirty="0">
              <a:solidFill>
                <a:srgbClr val="21396E"/>
              </a:solidFill>
            </a:endParaRPr>
          </a:p>
          <a:p>
            <a:pPr marL="0" lvl="0" indent="0" algn="ctr" rtl="0">
              <a:lnSpc>
                <a:spcPct val="100000"/>
              </a:lnSpc>
              <a:spcBef>
                <a:spcPts val="0"/>
              </a:spcBef>
              <a:spcAft>
                <a:spcPts val="0"/>
              </a:spcAft>
              <a:buNone/>
            </a:pPr>
            <a:endParaRPr sz="2800" dirty="0">
              <a:solidFill>
                <a:srgbClr val="20396D"/>
              </a:solidFill>
            </a:endParaRPr>
          </a:p>
        </p:txBody>
      </p:sp>
      <p:sp>
        <p:nvSpPr>
          <p:cNvPr id="487" name="Google Shape;487;p65"/>
          <p:cNvSpPr txBox="1">
            <a:spLocks noGrp="1"/>
          </p:cNvSpPr>
          <p:nvPr>
            <p:ph type="sldNum" idx="12"/>
          </p:nvPr>
        </p:nvSpPr>
        <p:spPr>
          <a:xfrm>
            <a:off x="8556783" y="6333134"/>
            <a:ext cx="548700" cy="525000"/>
          </a:xfrm>
          <a:prstGeom prst="rect">
            <a:avLst/>
          </a:prstGeom>
        </p:spPr>
        <p:txBody>
          <a:bodyPr spcFirstLastPara="1" wrap="square" lIns="83975" tIns="41975" rIns="83975" bIns="41975" anchor="ctr" anchorCtr="0">
            <a:noAutofit/>
          </a:bodyPr>
          <a:lstStyle/>
          <a:p>
            <a:pPr marL="0" lvl="0" indent="0" algn="l" rtl="0">
              <a:spcBef>
                <a:spcPts val="0"/>
              </a:spcBef>
              <a:spcAft>
                <a:spcPts val="0"/>
              </a:spcAft>
              <a:buClr>
                <a:schemeClr val="dk1"/>
              </a:buClr>
              <a:buSzPts val="1300"/>
              <a:buFont typeface="Arial"/>
              <a:buNone/>
            </a:pPr>
            <a:fld id="{00000000-1234-1234-1234-123412341234}" type="slidenum">
              <a:rPr lang="en-US"/>
              <a:t>4</a:t>
            </a:fld>
            <a:endParaRPr dirty="0"/>
          </a:p>
        </p:txBody>
      </p:sp>
    </p:spTree>
    <p:extLst>
      <p:ext uri="{BB962C8B-B14F-4D97-AF65-F5344CB8AC3E}">
        <p14:creationId xmlns:p14="http://schemas.microsoft.com/office/powerpoint/2010/main" val="2782364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46"/>
          <p:cNvSpPr txBox="1">
            <a:spLocks noGrp="1"/>
          </p:cNvSpPr>
          <p:nvPr>
            <p:ph type="body" idx="1"/>
          </p:nvPr>
        </p:nvSpPr>
        <p:spPr>
          <a:xfrm>
            <a:off x="430306" y="1815614"/>
            <a:ext cx="3792000" cy="1237200"/>
          </a:xfrm>
          <a:prstGeom prst="rect">
            <a:avLst/>
          </a:prstGeom>
          <a:noFill/>
          <a:ln>
            <a:noFill/>
          </a:ln>
        </p:spPr>
        <p:txBody>
          <a:bodyPr spcFirstLastPara="1" wrap="square" lIns="91425" tIns="91425" rIns="91425" bIns="91425" anchor="t" anchorCtr="0">
            <a:noAutofit/>
          </a:bodyPr>
          <a:lstStyle/>
          <a:p>
            <a:pPr marL="0" indent="0">
              <a:spcBef>
                <a:spcPts val="0"/>
              </a:spcBef>
            </a:pPr>
            <a:r>
              <a:rPr lang="en-US" sz="2000" dirty="0">
                <a:latin typeface="+mn-lt"/>
                <a:ea typeface="Open Sans"/>
                <a:cs typeface="Open Sans"/>
                <a:sym typeface="Open Sans"/>
              </a:rPr>
              <a:t>Janet Gail Besser</a:t>
            </a:r>
            <a:endParaRPr sz="2000" dirty="0">
              <a:latin typeface="+mn-lt"/>
              <a:ea typeface="Open Sans"/>
              <a:cs typeface="Open Sans"/>
              <a:sym typeface="Open Sans"/>
            </a:endParaRPr>
          </a:p>
          <a:p>
            <a:pPr marL="0" indent="0">
              <a:spcBef>
                <a:spcPts val="0"/>
              </a:spcBef>
            </a:pPr>
            <a:r>
              <a:rPr lang="en-US" sz="1600" dirty="0">
                <a:latin typeface="+mn-lt"/>
                <a:ea typeface="Open Sans"/>
                <a:cs typeface="Open Sans"/>
                <a:sym typeface="Open Sans"/>
              </a:rPr>
              <a:t>Managing Director, </a:t>
            </a:r>
            <a:endParaRPr sz="1600" dirty="0">
              <a:latin typeface="+mn-lt"/>
              <a:ea typeface="Open Sans"/>
              <a:cs typeface="Open Sans"/>
              <a:sym typeface="Open Sans"/>
            </a:endParaRPr>
          </a:p>
          <a:p>
            <a:pPr marL="0" indent="0">
              <a:spcBef>
                <a:spcPts val="0"/>
              </a:spcBef>
            </a:pPr>
            <a:r>
              <a:rPr lang="en-US" sz="1600" dirty="0">
                <a:latin typeface="+mn-lt"/>
                <a:ea typeface="Open Sans"/>
                <a:cs typeface="Open Sans"/>
                <a:sym typeface="Open Sans"/>
              </a:rPr>
              <a:t>Regulatory Innovation and </a:t>
            </a:r>
            <a:endParaRPr sz="1600" dirty="0">
              <a:latin typeface="+mn-lt"/>
              <a:ea typeface="Open Sans"/>
              <a:cs typeface="Open Sans"/>
              <a:sym typeface="Open Sans"/>
            </a:endParaRPr>
          </a:p>
          <a:p>
            <a:pPr marL="0" indent="0">
              <a:spcBef>
                <a:spcPts val="0"/>
              </a:spcBef>
            </a:pPr>
            <a:r>
              <a:rPr lang="en-US" sz="1600" dirty="0">
                <a:latin typeface="+mn-lt"/>
                <a:ea typeface="Open Sans"/>
                <a:cs typeface="Open Sans"/>
                <a:sym typeface="Open Sans"/>
              </a:rPr>
              <a:t>Utility Business Models</a:t>
            </a:r>
            <a:endParaRPr sz="1600" dirty="0">
              <a:latin typeface="+mn-lt"/>
              <a:ea typeface="Open Sans"/>
              <a:cs typeface="Open Sans"/>
              <a:sym typeface="Open Sans"/>
            </a:endParaRPr>
          </a:p>
          <a:p>
            <a:pPr marL="0" indent="0">
              <a:spcBef>
                <a:spcPts val="0"/>
              </a:spcBef>
            </a:pPr>
            <a:r>
              <a:rPr lang="en-US" sz="1600" dirty="0">
                <a:latin typeface="+mn-lt"/>
                <a:ea typeface="Open Sans"/>
                <a:cs typeface="Open Sans"/>
                <a:sym typeface="Open Sans"/>
              </a:rPr>
              <a:t>202-552-4411</a:t>
            </a:r>
            <a:endParaRPr sz="1600" dirty="0">
              <a:latin typeface="+mn-lt"/>
              <a:ea typeface="Open Sans"/>
              <a:cs typeface="Open Sans"/>
              <a:sym typeface="Open Sans"/>
            </a:endParaRPr>
          </a:p>
          <a:p>
            <a:pPr marL="0" indent="0">
              <a:spcBef>
                <a:spcPts val="0"/>
              </a:spcBef>
            </a:pPr>
            <a:r>
              <a:rPr lang="en-US" sz="1600" dirty="0">
                <a:latin typeface="+mn-lt"/>
                <a:ea typeface="Open Sans"/>
                <a:cs typeface="Open Sans"/>
                <a:sym typeface="Open Sans"/>
              </a:rPr>
              <a:t>jbesser@sepapower.org</a:t>
            </a:r>
            <a:endParaRPr sz="1600" dirty="0">
              <a:latin typeface="+mn-lt"/>
              <a:ea typeface="Open Sans"/>
              <a:cs typeface="Open Sans"/>
              <a:sym typeface="Open Sans"/>
            </a:endParaRPr>
          </a:p>
        </p:txBody>
      </p:sp>
      <p:sp>
        <p:nvSpPr>
          <p:cNvPr id="475" name="Google Shape;475;p46"/>
          <p:cNvSpPr txBox="1">
            <a:spLocks noGrp="1"/>
          </p:cNvSpPr>
          <p:nvPr>
            <p:ph type="body" idx="2"/>
          </p:nvPr>
        </p:nvSpPr>
        <p:spPr>
          <a:xfrm>
            <a:off x="284000" y="1210725"/>
            <a:ext cx="3938400" cy="867000"/>
          </a:xfrm>
          <a:prstGeom prst="rect">
            <a:avLst/>
          </a:prstGeom>
          <a:noFill/>
          <a:ln>
            <a:noFill/>
          </a:ln>
        </p:spPr>
        <p:txBody>
          <a:bodyPr spcFirstLastPara="1" wrap="square" lIns="91425" tIns="91425" rIns="91425" bIns="91425" anchor="t" anchorCtr="0">
            <a:noAutofit/>
          </a:bodyPr>
          <a:lstStyle/>
          <a:p>
            <a:pPr marL="0" indent="0">
              <a:spcBef>
                <a:spcPts val="0"/>
              </a:spcBef>
            </a:pPr>
            <a:r>
              <a:rPr lang="en-US" dirty="0">
                <a:latin typeface="+mj-lt"/>
                <a:ea typeface="Open Sans"/>
                <a:cs typeface="Open Sans"/>
                <a:sym typeface="Open Sans"/>
              </a:rPr>
              <a:t>Contact Information</a:t>
            </a:r>
            <a:endParaRPr dirty="0">
              <a:latin typeface="+mj-lt"/>
              <a:ea typeface="Open Sans"/>
              <a:cs typeface="Open Sans"/>
              <a:sym typeface="Open Sans"/>
            </a:endParaRPr>
          </a:p>
        </p:txBody>
      </p:sp>
    </p:spTree>
  </p:cSld>
  <p:clrMapOvr>
    <a:masterClrMapping/>
  </p:clrMapOvr>
</p:sld>
</file>

<file path=ppt/theme/theme1.xml><?xml version="1.0" encoding="utf-8"?>
<a:theme xmlns:a="http://schemas.openxmlformats.org/drawingml/2006/main" name="Office Theme">
  <a:themeElements>
    <a:clrScheme name="Custom 3">
      <a:dk1>
        <a:srgbClr val="000000"/>
      </a:dk1>
      <a:lt1>
        <a:srgbClr val="FFFFFF"/>
      </a:lt1>
      <a:dk2>
        <a:srgbClr val="44546A"/>
      </a:dk2>
      <a:lt2>
        <a:srgbClr val="E7E6E6"/>
      </a:lt2>
      <a:accent1>
        <a:srgbClr val="00ABFF"/>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00ABFF"/>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176</TotalTime>
  <Words>503</Words>
  <Application>Microsoft Office PowerPoint</Application>
  <PresentationFormat>On-screen Show (4:3)</PresentationFormat>
  <Paragraphs>85</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Open Sans</vt:lpstr>
      <vt:lpstr>Arial</vt:lpstr>
      <vt:lpstr>Calibri</vt:lpstr>
      <vt:lpstr>Office Theme</vt:lpstr>
      <vt:lpstr>PowerPoint Presentation</vt:lpstr>
      <vt:lpstr>SEPA Mission</vt:lpstr>
      <vt:lpstr>SEPA’s Pathways  Tackling the Most Daunting Challenges the Electricity Sector Faces Today </vt:lpstr>
      <vt:lpstr>Renovate Initiative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Janet Gail Besser</dc:creator>
  <cp:lastModifiedBy>Janet Gail Besser</cp:lastModifiedBy>
  <cp:revision>23</cp:revision>
  <cp:lastPrinted>2019-09-05T14:34:01Z</cp:lastPrinted>
  <dcterms:modified xsi:type="dcterms:W3CDTF">2019-12-12T05:12:03Z</dcterms:modified>
</cp:coreProperties>
</file>