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79" r:id="rId2"/>
    <p:sldMasterId id="2147483691" r:id="rId3"/>
  </p:sldMasterIdLst>
  <p:notesMasterIdLst>
    <p:notesMasterId r:id="rId14"/>
  </p:notesMasterIdLst>
  <p:handoutMasterIdLst>
    <p:handoutMasterId r:id="rId15"/>
  </p:handoutMasterIdLst>
  <p:sldIdLst>
    <p:sldId id="256" r:id="rId4"/>
    <p:sldId id="276" r:id="rId5"/>
    <p:sldId id="274" r:id="rId6"/>
    <p:sldId id="275" r:id="rId7"/>
    <p:sldId id="263" r:id="rId8"/>
    <p:sldId id="264" r:id="rId9"/>
    <p:sldId id="266" r:id="rId10"/>
    <p:sldId id="268" r:id="rId11"/>
    <p:sldId id="271" r:id="rId12"/>
    <p:sldId id="273" r:id="rId1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FD87A"/>
    <a:srgbClr val="006546"/>
    <a:srgbClr val="CC0033"/>
    <a:srgbClr val="0099CC"/>
    <a:srgbClr val="81CFE7"/>
    <a:srgbClr val="FFFFFF"/>
    <a:srgbClr val="B9C53A"/>
    <a:srgbClr val="F47B27"/>
    <a:srgbClr val="45ABD5"/>
    <a:srgbClr val="0070B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7" autoAdjust="0"/>
  </p:normalViewPr>
  <p:slideViewPr>
    <p:cSldViewPr snapToGrid="0">
      <p:cViewPr>
        <p:scale>
          <a:sx n="70" d="100"/>
          <a:sy n="70" d="100"/>
        </p:scale>
        <p:origin x="-948" y="-408"/>
      </p:cViewPr>
      <p:guideLst>
        <p:guide orient="horz" pos="201"/>
        <p:guide orient="horz" pos="4033"/>
        <p:guide orient="horz" pos="719"/>
        <p:guide orient="horz" pos="763"/>
        <p:guide orient="horz" pos="1294"/>
        <p:guide orient="horz" pos="3829"/>
        <p:guide orient="horz" pos="2562"/>
        <p:guide orient="horz" pos="1010"/>
        <p:guide orient="horz" pos="3976"/>
        <p:guide orient="horz" pos="508"/>
        <p:guide orient="horz" pos="484"/>
        <p:guide pos="229"/>
        <p:guide pos="2878"/>
        <p:guide pos="5528"/>
        <p:guide pos="2823"/>
        <p:guide pos="2939"/>
      </p:guideLst>
    </p:cSldViewPr>
  </p:slideViewPr>
  <p:notesTextViewPr>
    <p:cViewPr>
      <p:scale>
        <a:sx n="1" d="1"/>
        <a:sy n="1" d="1"/>
      </p:scale>
      <p:origin x="0" y="0"/>
    </p:cViewPr>
  </p:notesTextViewPr>
  <p:sorterViewPr>
    <p:cViewPr>
      <p:scale>
        <a:sx n="70" d="100"/>
        <a:sy n="70" d="100"/>
      </p:scale>
      <p:origin x="0" y="928"/>
    </p:cViewPr>
  </p:sorterViewPr>
  <p:notesViewPr>
    <p:cSldViewPr snapToGrid="0" showGuides="1">
      <p:cViewPr varScale="1">
        <p:scale>
          <a:sx n="80" d="100"/>
          <a:sy n="80" d="100"/>
        </p:scale>
        <p:origin x="-1974" y="-78"/>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575" tIns="47288" rIns="94575" bIns="47288"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575" tIns="47288" rIns="94575" bIns="47288" rtlCol="0"/>
          <a:lstStyle>
            <a:lvl1pPr algn="r">
              <a:defRPr sz="1200"/>
            </a:lvl1pPr>
          </a:lstStyle>
          <a:p>
            <a:fld id="{84199851-DF5C-446E-9E8D-D2A686A4D068}" type="datetimeFigureOut">
              <a:rPr lang="en-US" smtClean="0"/>
              <a:pPr/>
              <a:t>2/25/2016</a:t>
            </a:fld>
            <a:endParaRPr lang="en-US"/>
          </a:p>
        </p:txBody>
      </p:sp>
      <p:sp>
        <p:nvSpPr>
          <p:cNvPr id="4" name="Footer Placeholder 3"/>
          <p:cNvSpPr>
            <a:spLocks noGrp="1"/>
          </p:cNvSpPr>
          <p:nvPr>
            <p:ph type="ftr" sz="quarter" idx="2"/>
          </p:nvPr>
        </p:nvSpPr>
        <p:spPr>
          <a:xfrm>
            <a:off x="0" y="8917423"/>
            <a:ext cx="3077739" cy="469424"/>
          </a:xfrm>
          <a:prstGeom prst="rect">
            <a:avLst/>
          </a:prstGeom>
        </p:spPr>
        <p:txBody>
          <a:bodyPr vert="horz" lIns="94575" tIns="47288" rIns="94575" bIns="47288"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69424"/>
          </a:xfrm>
          <a:prstGeom prst="rect">
            <a:avLst/>
          </a:prstGeom>
        </p:spPr>
        <p:txBody>
          <a:bodyPr vert="horz" lIns="94575" tIns="47288" rIns="94575" bIns="47288" rtlCol="0" anchor="b"/>
          <a:lstStyle>
            <a:lvl1pPr algn="r">
              <a:defRPr sz="1200"/>
            </a:lvl1pPr>
          </a:lstStyle>
          <a:p>
            <a:fld id="{1E48755A-BABC-4660-B485-714E724CDE40}" type="slidenum">
              <a:rPr lang="en-US" smtClean="0"/>
              <a:pPr/>
              <a:t>‹#›</a:t>
            </a:fld>
            <a:endParaRPr lang="en-US"/>
          </a:p>
        </p:txBody>
      </p:sp>
    </p:spTree>
    <p:extLst>
      <p:ext uri="{BB962C8B-B14F-4D97-AF65-F5344CB8AC3E}">
        <p14:creationId xmlns:p14="http://schemas.microsoft.com/office/powerpoint/2010/main" xmlns="" val="3853203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575" tIns="47288" rIns="94575" bIns="47288"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575" tIns="47288" rIns="94575" bIns="47288" rtlCol="0"/>
          <a:lstStyle>
            <a:lvl1pPr algn="r">
              <a:defRPr sz="1200"/>
            </a:lvl1pPr>
          </a:lstStyle>
          <a:p>
            <a:fld id="{33C4C7A4-5524-4A21-9D0D-38895D6EAB8C}" type="datetimeFigureOut">
              <a:rPr lang="en-US" smtClean="0"/>
              <a:pPr/>
              <a:t>2/25/2016</a:t>
            </a:fld>
            <a:endParaRPr lang="en-US"/>
          </a:p>
        </p:txBody>
      </p:sp>
      <p:sp>
        <p:nvSpPr>
          <p:cNvPr id="4" name="Slide Image Placeholder 3"/>
          <p:cNvSpPr>
            <a:spLocks noGrp="1" noRot="1" noChangeAspect="1"/>
          </p:cNvSpPr>
          <p:nvPr>
            <p:ph type="sldImg" idx="2"/>
          </p:nvPr>
        </p:nvSpPr>
        <p:spPr>
          <a:xfrm>
            <a:off x="1204913" y="703263"/>
            <a:ext cx="4692650" cy="3521075"/>
          </a:xfrm>
          <a:prstGeom prst="rect">
            <a:avLst/>
          </a:prstGeom>
          <a:noFill/>
          <a:ln w="12700">
            <a:solidFill>
              <a:prstClr val="black"/>
            </a:solidFill>
          </a:ln>
        </p:spPr>
        <p:txBody>
          <a:bodyPr vert="horz" lIns="94575" tIns="47288" rIns="94575" bIns="47288"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575" tIns="47288" rIns="94575" bIns="472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3"/>
            <a:ext cx="3077739" cy="469424"/>
          </a:xfrm>
          <a:prstGeom prst="rect">
            <a:avLst/>
          </a:prstGeom>
        </p:spPr>
        <p:txBody>
          <a:bodyPr vert="horz" lIns="94575" tIns="47288" rIns="94575" bIns="47288"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69424"/>
          </a:xfrm>
          <a:prstGeom prst="rect">
            <a:avLst/>
          </a:prstGeom>
        </p:spPr>
        <p:txBody>
          <a:bodyPr vert="horz" lIns="94575" tIns="47288" rIns="94575" bIns="47288" rtlCol="0" anchor="b"/>
          <a:lstStyle>
            <a:lvl1pPr algn="r">
              <a:defRPr sz="1200"/>
            </a:lvl1pPr>
          </a:lstStyle>
          <a:p>
            <a:fld id="{65C5AF36-6E7E-4E13-B1B0-A5B973D50073}" type="slidenum">
              <a:rPr lang="en-US" smtClean="0"/>
              <a:pPr/>
              <a:t>‹#›</a:t>
            </a:fld>
            <a:endParaRPr lang="en-US"/>
          </a:p>
        </p:txBody>
      </p:sp>
    </p:spTree>
    <p:extLst>
      <p:ext uri="{BB962C8B-B14F-4D97-AF65-F5344CB8AC3E}">
        <p14:creationId xmlns:p14="http://schemas.microsoft.com/office/powerpoint/2010/main" xmlns="" val="2539205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6" y="0"/>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smtClean="0"/>
              <a:t>Click to edit Master</a:t>
            </a:r>
            <a:br>
              <a:rPr lang="en-US" dirty="0" smtClean="0"/>
            </a:br>
            <a:r>
              <a:rPr lang="en-US" dirty="0" smtClean="0"/>
              <a:t>title style</a:t>
            </a:r>
            <a:endParaRPr lang="en-US" dirty="0"/>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754821" y="6151419"/>
            <a:ext cx="2119086" cy="457200"/>
          </a:xfrm>
          <a:prstGeom prst="rect">
            <a:avLst/>
          </a:prstGeom>
        </p:spPr>
      </p:pic>
    </p:spTree>
    <p:extLst>
      <p:ext uri="{BB962C8B-B14F-4D97-AF65-F5344CB8AC3E}">
        <p14:creationId xmlns:p14="http://schemas.microsoft.com/office/powerpoint/2010/main" xmlns="" val="208949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cess Flow">
    <p:spTree>
      <p:nvGrpSpPr>
        <p:cNvPr id="1" name=""/>
        <p:cNvGrpSpPr/>
        <p:nvPr/>
      </p:nvGrpSpPr>
      <p:grpSpPr>
        <a:xfrm>
          <a:off x="0" y="0"/>
          <a:ext cx="0" cy="0"/>
          <a:chOff x="0" y="0"/>
          <a:chExt cx="0" cy="0"/>
        </a:xfrm>
      </p:grpSpPr>
      <p:sp>
        <p:nvSpPr>
          <p:cNvPr id="14" name="Text Placeholder 5"/>
          <p:cNvSpPr>
            <a:spLocks noGrp="1"/>
          </p:cNvSpPr>
          <p:nvPr>
            <p:ph type="body" sz="quarter" idx="17"/>
          </p:nvPr>
        </p:nvSpPr>
        <p:spPr>
          <a:xfrm>
            <a:off x="6587424"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5"/>
          <p:cNvSpPr>
            <a:spLocks noGrp="1"/>
          </p:cNvSpPr>
          <p:nvPr>
            <p:ph type="body" sz="quarter" idx="16"/>
          </p:nvPr>
        </p:nvSpPr>
        <p:spPr>
          <a:xfrm>
            <a:off x="4964111"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5"/>
          <p:cNvSpPr>
            <a:spLocks noGrp="1"/>
          </p:cNvSpPr>
          <p:nvPr>
            <p:ph type="body" sz="quarter" idx="15"/>
          </p:nvPr>
        </p:nvSpPr>
        <p:spPr>
          <a:xfrm>
            <a:off x="3340797"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5"/>
          <p:cNvSpPr>
            <a:spLocks noGrp="1"/>
          </p:cNvSpPr>
          <p:nvPr>
            <p:ph type="body" sz="quarter" idx="14"/>
          </p:nvPr>
        </p:nvSpPr>
        <p:spPr>
          <a:xfrm>
            <a:off x="1717483"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Restructuring Roundtable February 26, 2016</a:t>
            </a:r>
            <a:endParaRPr lang="en-US"/>
          </a:p>
        </p:txBody>
      </p:sp>
      <p:sp>
        <p:nvSpPr>
          <p:cNvPr id="5" name="Slide Number Placeholder 4"/>
          <p:cNvSpPr>
            <a:spLocks noGrp="1"/>
          </p:cNvSpPr>
          <p:nvPr>
            <p:ph type="sldNum" sz="quarter" idx="12"/>
          </p:nvPr>
        </p:nvSpPr>
        <p:spPr/>
        <p:txBody>
          <a:bodyPr/>
          <a:lstStyle/>
          <a:p>
            <a:fld id="{2ED86176-D6A4-43D8-BE13-F18245AD9D39}" type="slidenum">
              <a:rPr lang="en-US" smtClean="0"/>
              <a:pPr/>
              <a:t>‹#›</a:t>
            </a:fld>
            <a:endParaRPr lang="en-US"/>
          </a:p>
        </p:txBody>
      </p:sp>
      <p:sp>
        <p:nvSpPr>
          <p:cNvPr id="6" name="Text Placeholder 5"/>
          <p:cNvSpPr>
            <a:spLocks noGrp="1"/>
          </p:cNvSpPr>
          <p:nvPr>
            <p:ph type="body" sz="quarter" idx="13"/>
          </p:nvPr>
        </p:nvSpPr>
        <p:spPr>
          <a:xfrm>
            <a:off x="363538" y="817866"/>
            <a:ext cx="1890563" cy="840489"/>
          </a:xfrm>
          <a:prstGeom prst="homePlate">
            <a:avLst>
              <a:gd name="adj" fmla="val 31025"/>
            </a:avLst>
          </a:prstGeom>
          <a:solidFill>
            <a:srgbClr val="2372B9"/>
          </a:solidFill>
          <a:ln w="19050">
            <a:solidFill>
              <a:schemeClr val="bg1"/>
            </a:solidFill>
          </a:ln>
        </p:spPr>
        <p:txBody>
          <a:bodyPr lIns="91440" tIns="91440" rIns="91440" bIns="91440" anchor="ctr" anchorCtr="0"/>
          <a:lstStyle>
            <a:lvl1pPr>
              <a:defRPr sz="1600">
                <a:solidFill>
                  <a:schemeClr val="bg1"/>
                </a:solidFill>
                <a:latin typeface="+mj-lt"/>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5"/>
          <p:cNvSpPr>
            <a:spLocks noGrp="1"/>
          </p:cNvSpPr>
          <p:nvPr>
            <p:ph type="body" sz="quarter" idx="18"/>
          </p:nvPr>
        </p:nvSpPr>
        <p:spPr>
          <a:xfrm>
            <a:off x="363538" y="1780162"/>
            <a:ext cx="1567047" cy="4298376"/>
          </a:xfrm>
        </p:spPr>
        <p:txBody>
          <a:bodyPr/>
          <a:lstStyle>
            <a:lvl1pPr>
              <a:defRPr sz="11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5"/>
          <p:cNvSpPr>
            <a:spLocks noGrp="1"/>
          </p:cNvSpPr>
          <p:nvPr>
            <p:ph type="body" sz="quarter" idx="19"/>
          </p:nvPr>
        </p:nvSpPr>
        <p:spPr>
          <a:xfrm>
            <a:off x="2033985"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15"/>
          <p:cNvSpPr>
            <a:spLocks noGrp="1"/>
          </p:cNvSpPr>
          <p:nvPr>
            <p:ph type="body" sz="quarter" idx="20"/>
          </p:nvPr>
        </p:nvSpPr>
        <p:spPr>
          <a:xfrm>
            <a:off x="3704432"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ext Placeholder 15"/>
          <p:cNvSpPr>
            <a:spLocks noGrp="1"/>
          </p:cNvSpPr>
          <p:nvPr>
            <p:ph type="body" sz="quarter" idx="21"/>
          </p:nvPr>
        </p:nvSpPr>
        <p:spPr>
          <a:xfrm>
            <a:off x="5374879"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15"/>
          <p:cNvSpPr>
            <a:spLocks noGrp="1"/>
          </p:cNvSpPr>
          <p:nvPr>
            <p:ph type="body" sz="quarter" idx="22"/>
          </p:nvPr>
        </p:nvSpPr>
        <p:spPr>
          <a:xfrm>
            <a:off x="7045325"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5658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 and Content">
    <p:spTree>
      <p:nvGrpSpPr>
        <p:cNvPr id="1" name=""/>
        <p:cNvGrpSpPr/>
        <p:nvPr/>
      </p:nvGrpSpPr>
      <p:grpSpPr>
        <a:xfrm>
          <a:off x="0" y="0"/>
          <a:ext cx="0" cy="0"/>
          <a:chOff x="0" y="0"/>
          <a:chExt cx="0" cy="0"/>
        </a:xfrm>
      </p:grpSpPr>
      <p:sp>
        <p:nvSpPr>
          <p:cNvPr id="8" name="Chart Placeholder 7"/>
          <p:cNvSpPr>
            <a:spLocks noGrp="1"/>
          </p:cNvSpPr>
          <p:nvPr>
            <p:ph type="chart" sz="quarter" idx="14"/>
          </p:nvPr>
        </p:nvSpPr>
        <p:spPr>
          <a:xfrm>
            <a:off x="363538" y="1305091"/>
            <a:ext cx="8412162" cy="2157856"/>
          </a:xfrm>
        </p:spPr>
        <p:txBody>
          <a:bodyPr/>
          <a:lstStyle>
            <a:lvl1pPr>
              <a:defRPr sz="1200">
                <a:solidFill>
                  <a:schemeClr val="tx1"/>
                </a:solidFill>
              </a:defRPr>
            </a:lvl1pPr>
          </a:lstStyle>
          <a:p>
            <a:endParaRPr lang="en-US" dirty="0"/>
          </a:p>
        </p:txBody>
      </p:sp>
      <p:sp>
        <p:nvSpPr>
          <p:cNvPr id="3" name="Content Placeholder 2"/>
          <p:cNvSpPr>
            <a:spLocks noGrp="1"/>
          </p:cNvSpPr>
          <p:nvPr>
            <p:ph idx="1"/>
          </p:nvPr>
        </p:nvSpPr>
        <p:spPr>
          <a:xfrm>
            <a:off x="363538" y="806450"/>
            <a:ext cx="8412162" cy="361111"/>
          </a:xfrm>
        </p:spPr>
        <p:txBody>
          <a:bodyPr/>
          <a:lstStyle>
            <a:lvl1pPr>
              <a:defRPr sz="1600">
                <a:solidFill>
                  <a:schemeClr val="accent3"/>
                </a:solidFill>
              </a:defRPr>
            </a:lvl1pPr>
            <a:lvl2pPr marL="0" indent="0">
              <a:spcBef>
                <a:spcPts val="0"/>
              </a:spcBef>
              <a:buNone/>
              <a:defRPr sz="1400"/>
            </a:lvl2pPr>
            <a:lvl3pPr>
              <a:defRPr sz="1400"/>
            </a:lvl3pPr>
            <a:lvl4pPr>
              <a:defRPr sz="12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Text Placeholder 9"/>
          <p:cNvSpPr>
            <a:spLocks noGrp="1"/>
          </p:cNvSpPr>
          <p:nvPr>
            <p:ph type="body" sz="quarter" idx="15"/>
          </p:nvPr>
        </p:nvSpPr>
        <p:spPr>
          <a:xfrm>
            <a:off x="363538" y="3697288"/>
            <a:ext cx="8412162" cy="2614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58743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bg1"/>
              </a:solidFill>
            </a:endParaRPr>
          </a:p>
        </p:txBody>
      </p:sp>
      <p:sp>
        <p:nvSpPr>
          <p:cNvPr id="3" name="Footer Placeholder 2"/>
          <p:cNvSpPr>
            <a:spLocks noGrp="1"/>
          </p:cNvSpPr>
          <p:nvPr>
            <p:ph type="ftr" sz="quarter" idx="11"/>
          </p:nvPr>
        </p:nvSpPr>
        <p:spPr/>
        <p:txBody>
          <a:bodyPr/>
          <a:lstStyle/>
          <a:p>
            <a:r>
              <a:rPr lang="en-US" smtClean="0"/>
              <a:t>Restructuring Roundtable February 26, 2016</a:t>
            </a:r>
            <a:endParaRPr lang="en-US"/>
          </a:p>
        </p:txBody>
      </p:sp>
      <p:sp>
        <p:nvSpPr>
          <p:cNvPr id="4" name="Slide Number Placeholder 3"/>
          <p:cNvSpPr>
            <a:spLocks noGrp="1"/>
          </p:cNvSpPr>
          <p:nvPr>
            <p:ph type="sldNum" sz="quarter" idx="12"/>
          </p:nvPr>
        </p:nvSpPr>
        <p:spPr/>
        <p:txBody>
          <a:bodyPr/>
          <a:lstStyle/>
          <a:p>
            <a:fld id="{2ED86176-D6A4-43D8-BE13-F18245AD9D39}" type="slidenum">
              <a:rPr lang="en-US" smtClean="0"/>
              <a:pPr/>
              <a:t>‹#›</a:t>
            </a:fld>
            <a:endParaRPr lang="en-US"/>
          </a:p>
        </p:txBody>
      </p:sp>
    </p:spTree>
    <p:extLst>
      <p:ext uri="{BB962C8B-B14F-4D97-AF65-F5344CB8AC3E}">
        <p14:creationId xmlns:p14="http://schemas.microsoft.com/office/powerpoint/2010/main" xmlns="" val="450348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7" name="Rectangle 6"/>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bg1"/>
              </a:solidFill>
            </a:endParaRPr>
          </a:p>
        </p:txBody>
      </p:sp>
      <p:sp>
        <p:nvSpPr>
          <p:cNvPr id="3" name="Footer Placeholder 2"/>
          <p:cNvSpPr>
            <a:spLocks noGrp="1"/>
          </p:cNvSpPr>
          <p:nvPr>
            <p:ph type="ftr" sz="quarter" idx="11"/>
          </p:nvPr>
        </p:nvSpPr>
        <p:spPr/>
        <p:txBody>
          <a:bodyPr/>
          <a:lstStyle/>
          <a:p>
            <a:r>
              <a:rPr lang="en-US" smtClean="0"/>
              <a:t>Restructuring Roundtable February 26, 2016</a:t>
            </a:r>
            <a:endParaRPr lang="en-US"/>
          </a:p>
        </p:txBody>
      </p:sp>
      <p:sp>
        <p:nvSpPr>
          <p:cNvPr id="4" name="Slide Number Placeholder 3"/>
          <p:cNvSpPr>
            <a:spLocks noGrp="1"/>
          </p:cNvSpPr>
          <p:nvPr>
            <p:ph type="sldNum" sz="quarter" idx="12"/>
          </p:nvPr>
        </p:nvSpPr>
        <p:spPr/>
        <p:txBody>
          <a:bodyPr/>
          <a:lstStyle/>
          <a:p>
            <a:fld id="{2ED86176-D6A4-43D8-BE13-F18245AD9D39}" type="slidenum">
              <a:rPr lang="en-US" smtClean="0"/>
              <a:pPr/>
              <a:t>‹#›</a:t>
            </a:fld>
            <a:endParaRPr lang="en-US"/>
          </a:p>
        </p:txBody>
      </p:sp>
      <p:sp>
        <p:nvSpPr>
          <p:cNvPr id="8" name="Picture Placeholder 7"/>
          <p:cNvSpPr>
            <a:spLocks noGrp="1"/>
          </p:cNvSpPr>
          <p:nvPr>
            <p:ph type="pic" sz="quarter" idx="13"/>
          </p:nvPr>
        </p:nvSpPr>
        <p:spPr>
          <a:xfrm>
            <a:off x="1" y="0"/>
            <a:ext cx="9144000" cy="6402388"/>
          </a:xfrm>
        </p:spPr>
        <p:txBody>
          <a:bodyPr/>
          <a:lstStyle/>
          <a:p>
            <a:endParaRPr lang="en-US"/>
          </a:p>
        </p:txBody>
      </p:sp>
    </p:spTree>
    <p:extLst>
      <p:ext uri="{BB962C8B-B14F-4D97-AF65-F5344CB8AC3E}">
        <p14:creationId xmlns:p14="http://schemas.microsoft.com/office/powerpoint/2010/main" xmlns="" val="2358127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3" descr="C:\Users\peter.eatroff\Desktop\aCoverNoIm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6" y="0"/>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userDrawn="1">
            <p:ph type="ctrTitle" hasCustomPrompt="1"/>
          </p:nvPr>
        </p:nvSpPr>
        <p:spPr>
          <a:xfrm>
            <a:off x="363538" y="748138"/>
            <a:ext cx="7772400" cy="1470025"/>
          </a:xfrm>
        </p:spPr>
        <p:txBody>
          <a:bodyPr anchor="b" anchorCtr="0"/>
          <a:lstStyle>
            <a:lvl1pPr>
              <a:lnSpc>
                <a:spcPct val="90000"/>
              </a:lnSpc>
              <a:defRPr sz="4000">
                <a:solidFill>
                  <a:schemeClr val="accent2"/>
                </a:solidFill>
              </a:defRPr>
            </a:lvl1pPr>
          </a:lstStyle>
          <a:p>
            <a:r>
              <a:rPr lang="en-US" dirty="0" smtClean="0"/>
              <a:t>Click to edit Master</a:t>
            </a:r>
            <a:br>
              <a:rPr lang="en-US" dirty="0" smtClean="0"/>
            </a:br>
            <a:r>
              <a:rPr lang="en-US" dirty="0" smtClean="0"/>
              <a:t>title style</a:t>
            </a:r>
            <a:endParaRPr lang="en-US" dirty="0"/>
          </a:p>
        </p:txBody>
      </p:sp>
      <p:sp>
        <p:nvSpPr>
          <p:cNvPr id="3" name="Subtitle 2"/>
          <p:cNvSpPr>
            <a:spLocks noGrp="1"/>
          </p:cNvSpPr>
          <p:nvPr userDrawn="1">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754821" y="6151419"/>
            <a:ext cx="2119086" cy="457200"/>
          </a:xfrm>
          <a:prstGeom prst="rect">
            <a:avLst/>
          </a:prstGeom>
        </p:spPr>
      </p:pic>
    </p:spTree>
    <p:extLst>
      <p:ext uri="{BB962C8B-B14F-4D97-AF65-F5344CB8AC3E}">
        <p14:creationId xmlns:p14="http://schemas.microsoft.com/office/powerpoint/2010/main" xmlns="" val="972719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Image Title Slide">
    <p:bg bwMode="ltGray">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10" name="Right Triangle 10"/>
          <p:cNvSpPr/>
          <p:nvPr userDrawn="1"/>
        </p:nvSpPr>
        <p:spPr>
          <a:xfrm flipH="1">
            <a:off x="-18271" y="241616"/>
            <a:ext cx="9162271" cy="6616383"/>
          </a:xfrm>
          <a:custGeom>
            <a:avLst/>
            <a:gdLst>
              <a:gd name="connsiteX0" fmla="*/ 0 w 9144000"/>
              <a:gd name="connsiteY0" fmla="*/ 4488872 h 4488872"/>
              <a:gd name="connsiteX1" fmla="*/ 0 w 9144000"/>
              <a:gd name="connsiteY1" fmla="*/ 0 h 4488872"/>
              <a:gd name="connsiteX2" fmla="*/ 9144000 w 9144000"/>
              <a:gd name="connsiteY2" fmla="*/ 4488872 h 4488872"/>
              <a:gd name="connsiteX3" fmla="*/ 0 w 9144000"/>
              <a:gd name="connsiteY3" fmla="*/ 4488872 h 4488872"/>
              <a:gd name="connsiteX0" fmla="*/ 0 w 9144000"/>
              <a:gd name="connsiteY0" fmla="*/ 6495802 h 6495802"/>
              <a:gd name="connsiteX1" fmla="*/ 0 w 9144000"/>
              <a:gd name="connsiteY1" fmla="*/ 0 h 6495802"/>
              <a:gd name="connsiteX2" fmla="*/ 9144000 w 9144000"/>
              <a:gd name="connsiteY2" fmla="*/ 6495802 h 6495802"/>
              <a:gd name="connsiteX3" fmla="*/ 0 w 9144000"/>
              <a:gd name="connsiteY3" fmla="*/ 6495802 h 6495802"/>
              <a:gd name="connsiteX0" fmla="*/ 0 w 9144000"/>
              <a:gd name="connsiteY0" fmla="*/ 6495802 h 6495802"/>
              <a:gd name="connsiteX1" fmla="*/ 0 w 9144000"/>
              <a:gd name="connsiteY1" fmla="*/ 0 h 6495802"/>
              <a:gd name="connsiteX2" fmla="*/ 8680863 w 9144000"/>
              <a:gd name="connsiteY2" fmla="*/ 6181106 h 6495802"/>
              <a:gd name="connsiteX3" fmla="*/ 9144000 w 9144000"/>
              <a:gd name="connsiteY3" fmla="*/ 6495802 h 6495802"/>
              <a:gd name="connsiteX4" fmla="*/ 0 w 9144000"/>
              <a:gd name="connsiteY4" fmla="*/ 6495802 h 6495802"/>
              <a:gd name="connsiteX0" fmla="*/ 0 w 9144000"/>
              <a:gd name="connsiteY0" fmla="*/ 6495802 h 6495802"/>
              <a:gd name="connsiteX1" fmla="*/ 0 w 9144000"/>
              <a:gd name="connsiteY1" fmla="*/ 0 h 6495802"/>
              <a:gd name="connsiteX2" fmla="*/ 9132126 w 9144000"/>
              <a:gd name="connsiteY2" fmla="*/ 5302332 h 6495802"/>
              <a:gd name="connsiteX3" fmla="*/ 9144000 w 9144000"/>
              <a:gd name="connsiteY3" fmla="*/ 6495802 h 6495802"/>
              <a:gd name="connsiteX4" fmla="*/ 0 w 9144000"/>
              <a:gd name="connsiteY4" fmla="*/ 6495802 h 6495802"/>
              <a:gd name="connsiteX0" fmla="*/ 0 w 9162271"/>
              <a:gd name="connsiteY0" fmla="*/ 6495802 h 6495802"/>
              <a:gd name="connsiteX1" fmla="*/ 0 w 9162271"/>
              <a:gd name="connsiteY1" fmla="*/ 0 h 6495802"/>
              <a:gd name="connsiteX2" fmla="*/ 9162271 w 9162271"/>
              <a:gd name="connsiteY2" fmla="*/ 5181752 h 6495802"/>
              <a:gd name="connsiteX3" fmla="*/ 9144000 w 9162271"/>
              <a:gd name="connsiteY3" fmla="*/ 6495802 h 6495802"/>
              <a:gd name="connsiteX4" fmla="*/ 0 w 9162271"/>
              <a:gd name="connsiteY4" fmla="*/ 6495802 h 6495802"/>
              <a:gd name="connsiteX0" fmla="*/ 0 w 9162271"/>
              <a:gd name="connsiteY0" fmla="*/ 6616383 h 6616383"/>
              <a:gd name="connsiteX1" fmla="*/ 20097 w 9162271"/>
              <a:gd name="connsiteY1" fmla="*/ 0 h 6616383"/>
              <a:gd name="connsiteX2" fmla="*/ 9162271 w 9162271"/>
              <a:gd name="connsiteY2" fmla="*/ 5302333 h 6616383"/>
              <a:gd name="connsiteX3" fmla="*/ 9144000 w 9162271"/>
              <a:gd name="connsiteY3" fmla="*/ 6616383 h 6616383"/>
              <a:gd name="connsiteX4" fmla="*/ 0 w 9162271"/>
              <a:gd name="connsiteY4" fmla="*/ 6616383 h 6616383"/>
              <a:gd name="connsiteX0" fmla="*/ 0 w 9162271"/>
              <a:gd name="connsiteY0" fmla="*/ 6616383 h 6616383"/>
              <a:gd name="connsiteX1" fmla="*/ 20097 w 9162271"/>
              <a:gd name="connsiteY1" fmla="*/ 0 h 6616383"/>
              <a:gd name="connsiteX2" fmla="*/ 9162271 w 9162271"/>
              <a:gd name="connsiteY2" fmla="*/ 5221946 h 6616383"/>
              <a:gd name="connsiteX3" fmla="*/ 9144000 w 9162271"/>
              <a:gd name="connsiteY3" fmla="*/ 6616383 h 6616383"/>
              <a:gd name="connsiteX4" fmla="*/ 0 w 9162271"/>
              <a:gd name="connsiteY4" fmla="*/ 6616383 h 661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271" h="6616383">
                <a:moveTo>
                  <a:pt x="0" y="6616383"/>
                </a:moveTo>
                <a:lnTo>
                  <a:pt x="20097" y="0"/>
                </a:lnTo>
                <a:lnTo>
                  <a:pt x="9162271" y="5221946"/>
                </a:lnTo>
                <a:lnTo>
                  <a:pt x="9144000" y="6616383"/>
                </a:lnTo>
                <a:lnTo>
                  <a:pt x="0" y="6616383"/>
                </a:lnTo>
                <a:close/>
              </a:path>
            </a:pathLst>
          </a:custGeom>
          <a:solidFill>
            <a:srgbClr val="2372B9">
              <a:alpha val="40000"/>
            </a:srgb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400" dirty="0" err="1" smtClean="0">
              <a:solidFill>
                <a:schemeClr val="accent6"/>
              </a:solidFill>
            </a:endParaRPr>
          </a:p>
        </p:txBody>
      </p:sp>
      <p:sp>
        <p:nvSpPr>
          <p:cNvPr id="12" name="Right Triangle 3"/>
          <p:cNvSpPr/>
          <p:nvPr userDrawn="1"/>
        </p:nvSpPr>
        <p:spPr>
          <a:xfrm flipV="1">
            <a:off x="-9503" y="0"/>
            <a:ext cx="9159510" cy="5517909"/>
          </a:xfrm>
          <a:custGeom>
            <a:avLst/>
            <a:gdLst>
              <a:gd name="connsiteX0" fmla="*/ 0 w 9144000"/>
              <a:gd name="connsiteY0" fmla="*/ 4776716 h 4776716"/>
              <a:gd name="connsiteX1" fmla="*/ 0 w 9144000"/>
              <a:gd name="connsiteY1" fmla="*/ 0 h 4776716"/>
              <a:gd name="connsiteX2" fmla="*/ 9144000 w 9144000"/>
              <a:gd name="connsiteY2" fmla="*/ 4776716 h 4776716"/>
              <a:gd name="connsiteX3" fmla="*/ 0 w 9144000"/>
              <a:gd name="connsiteY3" fmla="*/ 4776716 h 4776716"/>
              <a:gd name="connsiteX0" fmla="*/ 13647 w 9157647"/>
              <a:gd name="connsiteY0" fmla="*/ 5513695 h 5513695"/>
              <a:gd name="connsiteX1" fmla="*/ 0 w 9157647"/>
              <a:gd name="connsiteY1" fmla="*/ 0 h 5513695"/>
              <a:gd name="connsiteX2" fmla="*/ 9157647 w 9157647"/>
              <a:gd name="connsiteY2" fmla="*/ 5513695 h 5513695"/>
              <a:gd name="connsiteX3" fmla="*/ 13647 w 9157647"/>
              <a:gd name="connsiteY3" fmla="*/ 5513695 h 5513695"/>
              <a:gd name="connsiteX0" fmla="*/ 13647 w 9157647"/>
              <a:gd name="connsiteY0" fmla="*/ 5513695 h 5513695"/>
              <a:gd name="connsiteX1" fmla="*/ 0 w 9157647"/>
              <a:gd name="connsiteY1" fmla="*/ 0 h 5513695"/>
              <a:gd name="connsiteX2" fmla="*/ 8843749 w 9157647"/>
              <a:gd name="connsiteY2" fmla="*/ 5308979 h 5513695"/>
              <a:gd name="connsiteX3" fmla="*/ 9157647 w 9157647"/>
              <a:gd name="connsiteY3" fmla="*/ 5513695 h 5513695"/>
              <a:gd name="connsiteX4" fmla="*/ 13647 w 9157647"/>
              <a:gd name="connsiteY4" fmla="*/ 5513695 h 5513695"/>
              <a:gd name="connsiteX0" fmla="*/ 13647 w 9157647"/>
              <a:gd name="connsiteY0" fmla="*/ 5513695 h 5513695"/>
              <a:gd name="connsiteX1" fmla="*/ 0 w 9157647"/>
              <a:gd name="connsiteY1" fmla="*/ 0 h 5513695"/>
              <a:gd name="connsiteX2" fmla="*/ 8843749 w 9157647"/>
              <a:gd name="connsiteY2" fmla="*/ 5308979 h 5513695"/>
              <a:gd name="connsiteX3" fmla="*/ 9157647 w 9157647"/>
              <a:gd name="connsiteY3" fmla="*/ 5513695 h 5513695"/>
              <a:gd name="connsiteX4" fmla="*/ 13647 w 9157647"/>
              <a:gd name="connsiteY4" fmla="*/ 5513695 h 5513695"/>
              <a:gd name="connsiteX0" fmla="*/ 13647 w 9289039"/>
              <a:gd name="connsiteY0" fmla="*/ 5513695 h 5513695"/>
              <a:gd name="connsiteX1" fmla="*/ 0 w 9289039"/>
              <a:gd name="connsiteY1" fmla="*/ 0 h 5513695"/>
              <a:gd name="connsiteX2" fmla="*/ 9130352 w 9289039"/>
              <a:gd name="connsiteY2" fmla="*/ 5254388 h 5513695"/>
              <a:gd name="connsiteX3" fmla="*/ 9157647 w 9289039"/>
              <a:gd name="connsiteY3" fmla="*/ 5513695 h 5513695"/>
              <a:gd name="connsiteX4" fmla="*/ 13647 w 9289039"/>
              <a:gd name="connsiteY4" fmla="*/ 5513695 h 5513695"/>
              <a:gd name="connsiteX0" fmla="*/ 13647 w 9157647"/>
              <a:gd name="connsiteY0" fmla="*/ 5513695 h 5513695"/>
              <a:gd name="connsiteX1" fmla="*/ 0 w 9157647"/>
              <a:gd name="connsiteY1" fmla="*/ 0 h 5513695"/>
              <a:gd name="connsiteX2" fmla="*/ 9130352 w 9157647"/>
              <a:gd name="connsiteY2" fmla="*/ 5254388 h 5513695"/>
              <a:gd name="connsiteX3" fmla="*/ 9157647 w 9157647"/>
              <a:gd name="connsiteY3" fmla="*/ 5513695 h 5513695"/>
              <a:gd name="connsiteX4" fmla="*/ 13647 w 9157647"/>
              <a:gd name="connsiteY4" fmla="*/ 5513695 h 5513695"/>
              <a:gd name="connsiteX0" fmla="*/ 13647 w 9157647"/>
              <a:gd name="connsiteY0" fmla="*/ 5513695 h 5513695"/>
              <a:gd name="connsiteX1" fmla="*/ 0 w 9157647"/>
              <a:gd name="connsiteY1" fmla="*/ 0 h 5513695"/>
              <a:gd name="connsiteX2" fmla="*/ 9151421 w 9157647"/>
              <a:gd name="connsiteY2" fmla="*/ 5254388 h 5513695"/>
              <a:gd name="connsiteX3" fmla="*/ 9157647 w 9157647"/>
              <a:gd name="connsiteY3" fmla="*/ 5513695 h 5513695"/>
              <a:gd name="connsiteX4" fmla="*/ 13647 w 9157647"/>
              <a:gd name="connsiteY4" fmla="*/ 5513695 h 5513695"/>
              <a:gd name="connsiteX0" fmla="*/ 13647 w 9163654"/>
              <a:gd name="connsiteY0" fmla="*/ 5513695 h 5513695"/>
              <a:gd name="connsiteX1" fmla="*/ 0 w 9163654"/>
              <a:gd name="connsiteY1" fmla="*/ 0 h 5513695"/>
              <a:gd name="connsiteX2" fmla="*/ 9151421 w 9163654"/>
              <a:gd name="connsiteY2" fmla="*/ 5254388 h 5513695"/>
              <a:gd name="connsiteX3" fmla="*/ 9157647 w 9163654"/>
              <a:gd name="connsiteY3" fmla="*/ 5513695 h 5513695"/>
              <a:gd name="connsiteX4" fmla="*/ 13647 w 9163654"/>
              <a:gd name="connsiteY4" fmla="*/ 5513695 h 5513695"/>
              <a:gd name="connsiteX0" fmla="*/ 0 w 9150007"/>
              <a:gd name="connsiteY0" fmla="*/ 5522123 h 5522123"/>
              <a:gd name="connsiteX1" fmla="*/ 3208 w 9150007"/>
              <a:gd name="connsiteY1" fmla="*/ 0 h 5522123"/>
              <a:gd name="connsiteX2" fmla="*/ 9137774 w 9150007"/>
              <a:gd name="connsiteY2" fmla="*/ 5262816 h 5522123"/>
              <a:gd name="connsiteX3" fmla="*/ 9144000 w 9150007"/>
              <a:gd name="connsiteY3" fmla="*/ 5522123 h 5522123"/>
              <a:gd name="connsiteX4" fmla="*/ 0 w 9150007"/>
              <a:gd name="connsiteY4" fmla="*/ 5522123 h 5522123"/>
              <a:gd name="connsiteX0" fmla="*/ 9503 w 9159510"/>
              <a:gd name="connsiteY0" fmla="*/ 5517909 h 5517909"/>
              <a:gd name="connsiteX1" fmla="*/ 69 w 9159510"/>
              <a:gd name="connsiteY1" fmla="*/ 0 h 5517909"/>
              <a:gd name="connsiteX2" fmla="*/ 9147277 w 9159510"/>
              <a:gd name="connsiteY2" fmla="*/ 5258602 h 5517909"/>
              <a:gd name="connsiteX3" fmla="*/ 9153503 w 9159510"/>
              <a:gd name="connsiteY3" fmla="*/ 5517909 h 5517909"/>
              <a:gd name="connsiteX4" fmla="*/ 9503 w 9159510"/>
              <a:gd name="connsiteY4" fmla="*/ 5517909 h 551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510" h="5517909">
                <a:moveTo>
                  <a:pt x="9503" y="5517909"/>
                </a:moveTo>
                <a:cubicBezTo>
                  <a:pt x="10572" y="3677201"/>
                  <a:pt x="-1000" y="1840708"/>
                  <a:pt x="69" y="0"/>
                </a:cubicBezTo>
                <a:lnTo>
                  <a:pt x="9147277" y="5258602"/>
                </a:lnTo>
                <a:cubicBezTo>
                  <a:pt x="9170023" y="5476967"/>
                  <a:pt x="9154216" y="5394890"/>
                  <a:pt x="9153503" y="5517909"/>
                </a:cubicBezTo>
                <a:lnTo>
                  <a:pt x="9503" y="5517909"/>
                </a:lnTo>
                <a:close/>
              </a:path>
            </a:pathLst>
          </a:custGeom>
          <a:gradFill flip="none" rotWithShape="0">
            <a:gsLst>
              <a:gs pos="0">
                <a:srgbClr val="4AA7D6"/>
              </a:gs>
              <a:gs pos="100000">
                <a:srgbClr val="2372B9"/>
              </a:gs>
            </a:gsLst>
            <a:lin ang="15600000" scaled="0"/>
            <a:tileRect/>
          </a:gra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400" dirty="0" err="1" smtClean="0">
              <a:solidFill>
                <a:schemeClr val="bg1"/>
              </a:solidFill>
            </a:endParaRPr>
          </a:p>
        </p:txBody>
      </p:sp>
      <p:pic>
        <p:nvPicPr>
          <p:cNvPr id="14" name="Picture 2" descr="E:\aCoverImgNon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userDrawn="1">
            <p:ph type="ctrTitle" hasCustomPrompt="1"/>
          </p:nvPr>
        </p:nvSpPr>
        <p:spPr>
          <a:xfrm>
            <a:off x="3849624" y="4261104"/>
            <a:ext cx="4281487" cy="1470025"/>
          </a:xfrm>
        </p:spPr>
        <p:txBody>
          <a:bodyPr anchor="t" anchorCtr="0"/>
          <a:lstStyle>
            <a:lvl1pPr>
              <a:lnSpc>
                <a:spcPct val="90000"/>
              </a:lnSpc>
              <a:defRPr sz="3200">
                <a:solidFill>
                  <a:schemeClr val="tx1"/>
                </a:solidFill>
              </a:defRPr>
            </a:lvl1pPr>
          </a:lstStyle>
          <a:p>
            <a:r>
              <a:rPr lang="en-US" dirty="0" smtClean="0"/>
              <a:t>Click to edit Master</a:t>
            </a:r>
            <a:br>
              <a:rPr lang="en-US" dirty="0" smtClean="0"/>
            </a:br>
            <a:r>
              <a:rPr lang="en-US" dirty="0" smtClean="0"/>
              <a:t>title style</a:t>
            </a:r>
            <a:endParaRPr lang="en-US" dirty="0"/>
          </a:p>
        </p:txBody>
      </p:sp>
      <p:sp>
        <p:nvSpPr>
          <p:cNvPr id="3" name="Subtitle 2"/>
          <p:cNvSpPr>
            <a:spLocks noGrp="1"/>
          </p:cNvSpPr>
          <p:nvPr userDrawn="1">
            <p:ph type="subTitle" idx="1"/>
          </p:nvPr>
        </p:nvSpPr>
        <p:spPr>
          <a:xfrm>
            <a:off x="3849624" y="5257800"/>
            <a:ext cx="2771547" cy="448294"/>
          </a:xfrm>
        </p:spPr>
        <p:txBody>
          <a:bodyPr/>
          <a:lstStyle>
            <a:lvl1pPr marL="0" indent="0" algn="l">
              <a:lnSpc>
                <a:spcPct val="900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363538" y="319088"/>
            <a:ext cx="2135862" cy="460820"/>
          </a:xfrm>
          <a:prstGeom prst="rect">
            <a:avLst/>
          </a:prstGeom>
        </p:spPr>
      </p:pic>
    </p:spTree>
    <p:extLst>
      <p:ext uri="{BB962C8B-B14F-4D97-AF65-F5344CB8AC3E}">
        <p14:creationId xmlns:p14="http://schemas.microsoft.com/office/powerpoint/2010/main" xmlns="" val="2967957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pic>
        <p:nvPicPr>
          <p:cNvPr id="6146" name="Picture 2" descr="E:\FutureBrand\aBlueCorner.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6" y="0"/>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63538" y="1141413"/>
            <a:ext cx="8412162" cy="461962"/>
          </a:xfrm>
        </p:spPr>
        <p:txBody>
          <a:bodyPr anchor="b" anchorCtr="0"/>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3538" y="2054225"/>
            <a:ext cx="8412162" cy="4024313"/>
          </a:xfrm>
        </p:spPr>
        <p:txBody>
          <a:bodyPr/>
          <a:lstStyle>
            <a:lvl1pPr>
              <a:spcBef>
                <a:spcPts val="600"/>
              </a:spcBef>
              <a:defRPr sz="3000"/>
            </a:lvl1pPr>
            <a:lvl2pPr marL="225425" indent="-225425">
              <a:defRPr sz="2800"/>
            </a:lvl2pPr>
            <a:lvl3pPr marL="461963" indent="-231775">
              <a:defRPr sz="2000"/>
            </a:lvl3pPr>
            <a:lvl4pPr marL="625475" indent="-171450">
              <a:defRPr/>
            </a:lvl4pPr>
            <a:lvl5pPr marL="739775" indent="-1143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230861" y="6278753"/>
            <a:ext cx="1610505" cy="347472"/>
          </a:xfrm>
          <a:prstGeom prst="rect">
            <a:avLst/>
          </a:prstGeom>
        </p:spPr>
      </p:pic>
    </p:spTree>
    <p:extLst>
      <p:ext uri="{BB962C8B-B14F-4D97-AF65-F5344CB8AC3E}">
        <p14:creationId xmlns:p14="http://schemas.microsoft.com/office/powerpoint/2010/main" xmlns="" val="1554378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able of Contents">
    <p:spTree>
      <p:nvGrpSpPr>
        <p:cNvPr id="1" name=""/>
        <p:cNvGrpSpPr/>
        <p:nvPr/>
      </p:nvGrpSpPr>
      <p:grpSpPr>
        <a:xfrm>
          <a:off x="0" y="0"/>
          <a:ext cx="0" cy="0"/>
          <a:chOff x="0" y="0"/>
          <a:chExt cx="0" cy="0"/>
        </a:xfrm>
      </p:grpSpPr>
      <p:pic>
        <p:nvPicPr>
          <p:cNvPr id="8" name="Picture 2" descr="E:\FutureBrand\aBlueCorner.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6" y="0"/>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63538" y="319087"/>
            <a:ext cx="8412162" cy="822325"/>
          </a:xfrm>
        </p:spPr>
        <p:txBody>
          <a:bodyPr anchor="t" anchorCtr="0"/>
          <a:lstStyle/>
          <a:p>
            <a:r>
              <a:rPr lang="en-US" dirty="0" smtClean="0"/>
              <a:t>Click to edit Master title style</a:t>
            </a:r>
            <a:endParaRPr lang="en-US" dirty="0"/>
          </a:p>
        </p:txBody>
      </p:sp>
      <p:sp>
        <p:nvSpPr>
          <p:cNvPr id="3" name="Content Placeholder 2"/>
          <p:cNvSpPr>
            <a:spLocks noGrp="1"/>
          </p:cNvSpPr>
          <p:nvPr>
            <p:ph idx="1"/>
          </p:nvPr>
        </p:nvSpPr>
        <p:spPr>
          <a:xfrm>
            <a:off x="363538" y="1211263"/>
            <a:ext cx="8412162" cy="4867275"/>
          </a:xfrm>
        </p:spPr>
        <p:txBody>
          <a:bodyPr/>
          <a:lstStyle>
            <a:lvl1pPr marL="1033463" indent="-1033463">
              <a:spcBef>
                <a:spcPts val="600"/>
              </a:spcBef>
              <a:tabLst>
                <a:tab pos="796925" algn="r"/>
                <a:tab pos="1033463" algn="l"/>
              </a:tabLst>
              <a:defRPr sz="3000"/>
            </a:lvl1pPr>
            <a:lvl2pPr marL="1258888" indent="-225425">
              <a:defRPr sz="2400"/>
            </a:lvl2pPr>
            <a:lvl3pPr marL="1423988" indent="-171450">
              <a:defRPr/>
            </a:lvl3pPr>
            <a:lvl4pPr marL="1606550" indent="-171450">
              <a:defRPr/>
            </a:lvl4pPr>
            <a:lvl5pPr marL="1709738" indent="-1143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230861" y="6278753"/>
            <a:ext cx="1610505" cy="347472"/>
          </a:xfrm>
          <a:prstGeom prst="rect">
            <a:avLst/>
          </a:prstGeom>
        </p:spPr>
      </p:pic>
    </p:spTree>
    <p:extLst>
      <p:ext uri="{BB962C8B-B14F-4D97-AF65-F5344CB8AC3E}">
        <p14:creationId xmlns:p14="http://schemas.microsoft.com/office/powerpoint/2010/main" xmlns="" val="2871965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363538" y="1157287"/>
            <a:ext cx="8412162" cy="446088"/>
          </a:xfrm>
        </p:spPr>
        <p:txBody>
          <a:bodyPr anchor="b" anchorCtr="0"/>
          <a:lstStyle/>
          <a:p>
            <a:r>
              <a:rPr lang="en-US" dirty="0" smtClean="0"/>
              <a:t>Click to edit Master title style</a:t>
            </a:r>
            <a:endParaRPr lang="en-US" dirty="0"/>
          </a:p>
        </p:txBody>
      </p:sp>
      <p:sp>
        <p:nvSpPr>
          <p:cNvPr id="3" name="Content Placeholder 2"/>
          <p:cNvSpPr>
            <a:spLocks noGrp="1"/>
          </p:cNvSpPr>
          <p:nvPr>
            <p:ph idx="1"/>
          </p:nvPr>
        </p:nvSpPr>
        <p:spPr>
          <a:xfrm>
            <a:off x="363538" y="2054225"/>
            <a:ext cx="8412162" cy="4024313"/>
          </a:xfrm>
        </p:spPr>
        <p:txBody>
          <a:bodyPr/>
          <a:lstStyle>
            <a:lvl1pPr>
              <a:spcBef>
                <a:spcPts val="600"/>
              </a:spcBef>
              <a:defRPr sz="3000"/>
            </a:lvl1pPr>
            <a:lvl2pPr marL="225425" indent="-225425">
              <a:defRPr sz="2400"/>
            </a:lvl2pPr>
            <a:lvl3pPr marL="401638" indent="-171450">
              <a:defRPr/>
            </a:lvl3pPr>
            <a:lvl4pPr marL="573088" indent="-171450">
              <a:defRPr/>
            </a:lvl4pPr>
            <a:lvl5pPr marL="688975" indent="-1143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pic>
        <p:nvPicPr>
          <p:cNvPr id="10242" name="Picture 2" descr="C:\Users\peter.eatroff\Desktop\BlueDivider.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239469" y="6278753"/>
            <a:ext cx="1601897" cy="345615"/>
          </a:xfrm>
          <a:prstGeom prst="rect">
            <a:avLst/>
          </a:prstGeom>
        </p:spPr>
      </p:pic>
    </p:spTree>
    <p:extLst>
      <p:ext uri="{BB962C8B-B14F-4D97-AF65-F5344CB8AC3E}">
        <p14:creationId xmlns:p14="http://schemas.microsoft.com/office/powerpoint/2010/main" xmlns="" val="1455231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3538" y="2054225"/>
            <a:ext cx="8412162" cy="40243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Tree>
    <p:extLst>
      <p:ext uri="{BB962C8B-B14F-4D97-AF65-F5344CB8AC3E}">
        <p14:creationId xmlns:p14="http://schemas.microsoft.com/office/powerpoint/2010/main" xmlns="" val="360104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Image Title Slide">
    <p:bg bwMode="ltGray">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Right Triangle 3"/>
          <p:cNvSpPr/>
          <p:nvPr userDrawn="1"/>
        </p:nvSpPr>
        <p:spPr>
          <a:xfrm flipV="1">
            <a:off x="-9503" y="0"/>
            <a:ext cx="9159510" cy="5517909"/>
          </a:xfrm>
          <a:custGeom>
            <a:avLst/>
            <a:gdLst>
              <a:gd name="connsiteX0" fmla="*/ 0 w 9144000"/>
              <a:gd name="connsiteY0" fmla="*/ 4776716 h 4776716"/>
              <a:gd name="connsiteX1" fmla="*/ 0 w 9144000"/>
              <a:gd name="connsiteY1" fmla="*/ 0 h 4776716"/>
              <a:gd name="connsiteX2" fmla="*/ 9144000 w 9144000"/>
              <a:gd name="connsiteY2" fmla="*/ 4776716 h 4776716"/>
              <a:gd name="connsiteX3" fmla="*/ 0 w 9144000"/>
              <a:gd name="connsiteY3" fmla="*/ 4776716 h 4776716"/>
              <a:gd name="connsiteX0" fmla="*/ 13647 w 9157647"/>
              <a:gd name="connsiteY0" fmla="*/ 5513695 h 5513695"/>
              <a:gd name="connsiteX1" fmla="*/ 0 w 9157647"/>
              <a:gd name="connsiteY1" fmla="*/ 0 h 5513695"/>
              <a:gd name="connsiteX2" fmla="*/ 9157647 w 9157647"/>
              <a:gd name="connsiteY2" fmla="*/ 5513695 h 5513695"/>
              <a:gd name="connsiteX3" fmla="*/ 13647 w 9157647"/>
              <a:gd name="connsiteY3" fmla="*/ 5513695 h 5513695"/>
              <a:gd name="connsiteX0" fmla="*/ 13647 w 9157647"/>
              <a:gd name="connsiteY0" fmla="*/ 5513695 h 5513695"/>
              <a:gd name="connsiteX1" fmla="*/ 0 w 9157647"/>
              <a:gd name="connsiteY1" fmla="*/ 0 h 5513695"/>
              <a:gd name="connsiteX2" fmla="*/ 8843749 w 9157647"/>
              <a:gd name="connsiteY2" fmla="*/ 5308979 h 5513695"/>
              <a:gd name="connsiteX3" fmla="*/ 9157647 w 9157647"/>
              <a:gd name="connsiteY3" fmla="*/ 5513695 h 5513695"/>
              <a:gd name="connsiteX4" fmla="*/ 13647 w 9157647"/>
              <a:gd name="connsiteY4" fmla="*/ 5513695 h 5513695"/>
              <a:gd name="connsiteX0" fmla="*/ 13647 w 9157647"/>
              <a:gd name="connsiteY0" fmla="*/ 5513695 h 5513695"/>
              <a:gd name="connsiteX1" fmla="*/ 0 w 9157647"/>
              <a:gd name="connsiteY1" fmla="*/ 0 h 5513695"/>
              <a:gd name="connsiteX2" fmla="*/ 8843749 w 9157647"/>
              <a:gd name="connsiteY2" fmla="*/ 5308979 h 5513695"/>
              <a:gd name="connsiteX3" fmla="*/ 9157647 w 9157647"/>
              <a:gd name="connsiteY3" fmla="*/ 5513695 h 5513695"/>
              <a:gd name="connsiteX4" fmla="*/ 13647 w 9157647"/>
              <a:gd name="connsiteY4" fmla="*/ 5513695 h 5513695"/>
              <a:gd name="connsiteX0" fmla="*/ 13647 w 9289039"/>
              <a:gd name="connsiteY0" fmla="*/ 5513695 h 5513695"/>
              <a:gd name="connsiteX1" fmla="*/ 0 w 9289039"/>
              <a:gd name="connsiteY1" fmla="*/ 0 h 5513695"/>
              <a:gd name="connsiteX2" fmla="*/ 9130352 w 9289039"/>
              <a:gd name="connsiteY2" fmla="*/ 5254388 h 5513695"/>
              <a:gd name="connsiteX3" fmla="*/ 9157647 w 9289039"/>
              <a:gd name="connsiteY3" fmla="*/ 5513695 h 5513695"/>
              <a:gd name="connsiteX4" fmla="*/ 13647 w 9289039"/>
              <a:gd name="connsiteY4" fmla="*/ 5513695 h 5513695"/>
              <a:gd name="connsiteX0" fmla="*/ 13647 w 9157647"/>
              <a:gd name="connsiteY0" fmla="*/ 5513695 h 5513695"/>
              <a:gd name="connsiteX1" fmla="*/ 0 w 9157647"/>
              <a:gd name="connsiteY1" fmla="*/ 0 h 5513695"/>
              <a:gd name="connsiteX2" fmla="*/ 9130352 w 9157647"/>
              <a:gd name="connsiteY2" fmla="*/ 5254388 h 5513695"/>
              <a:gd name="connsiteX3" fmla="*/ 9157647 w 9157647"/>
              <a:gd name="connsiteY3" fmla="*/ 5513695 h 5513695"/>
              <a:gd name="connsiteX4" fmla="*/ 13647 w 9157647"/>
              <a:gd name="connsiteY4" fmla="*/ 5513695 h 5513695"/>
              <a:gd name="connsiteX0" fmla="*/ 13647 w 9157647"/>
              <a:gd name="connsiteY0" fmla="*/ 5513695 h 5513695"/>
              <a:gd name="connsiteX1" fmla="*/ 0 w 9157647"/>
              <a:gd name="connsiteY1" fmla="*/ 0 h 5513695"/>
              <a:gd name="connsiteX2" fmla="*/ 9151421 w 9157647"/>
              <a:gd name="connsiteY2" fmla="*/ 5254388 h 5513695"/>
              <a:gd name="connsiteX3" fmla="*/ 9157647 w 9157647"/>
              <a:gd name="connsiteY3" fmla="*/ 5513695 h 5513695"/>
              <a:gd name="connsiteX4" fmla="*/ 13647 w 9157647"/>
              <a:gd name="connsiteY4" fmla="*/ 5513695 h 5513695"/>
              <a:gd name="connsiteX0" fmla="*/ 13647 w 9163654"/>
              <a:gd name="connsiteY0" fmla="*/ 5513695 h 5513695"/>
              <a:gd name="connsiteX1" fmla="*/ 0 w 9163654"/>
              <a:gd name="connsiteY1" fmla="*/ 0 h 5513695"/>
              <a:gd name="connsiteX2" fmla="*/ 9151421 w 9163654"/>
              <a:gd name="connsiteY2" fmla="*/ 5254388 h 5513695"/>
              <a:gd name="connsiteX3" fmla="*/ 9157647 w 9163654"/>
              <a:gd name="connsiteY3" fmla="*/ 5513695 h 5513695"/>
              <a:gd name="connsiteX4" fmla="*/ 13647 w 9163654"/>
              <a:gd name="connsiteY4" fmla="*/ 5513695 h 5513695"/>
              <a:gd name="connsiteX0" fmla="*/ 0 w 9150007"/>
              <a:gd name="connsiteY0" fmla="*/ 5522123 h 5522123"/>
              <a:gd name="connsiteX1" fmla="*/ 3208 w 9150007"/>
              <a:gd name="connsiteY1" fmla="*/ 0 h 5522123"/>
              <a:gd name="connsiteX2" fmla="*/ 9137774 w 9150007"/>
              <a:gd name="connsiteY2" fmla="*/ 5262816 h 5522123"/>
              <a:gd name="connsiteX3" fmla="*/ 9144000 w 9150007"/>
              <a:gd name="connsiteY3" fmla="*/ 5522123 h 5522123"/>
              <a:gd name="connsiteX4" fmla="*/ 0 w 9150007"/>
              <a:gd name="connsiteY4" fmla="*/ 5522123 h 5522123"/>
              <a:gd name="connsiteX0" fmla="*/ 9503 w 9159510"/>
              <a:gd name="connsiteY0" fmla="*/ 5517909 h 5517909"/>
              <a:gd name="connsiteX1" fmla="*/ 69 w 9159510"/>
              <a:gd name="connsiteY1" fmla="*/ 0 h 5517909"/>
              <a:gd name="connsiteX2" fmla="*/ 9147277 w 9159510"/>
              <a:gd name="connsiteY2" fmla="*/ 5258602 h 5517909"/>
              <a:gd name="connsiteX3" fmla="*/ 9153503 w 9159510"/>
              <a:gd name="connsiteY3" fmla="*/ 5517909 h 5517909"/>
              <a:gd name="connsiteX4" fmla="*/ 9503 w 9159510"/>
              <a:gd name="connsiteY4" fmla="*/ 5517909 h 551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510" h="5517909">
                <a:moveTo>
                  <a:pt x="9503" y="5517909"/>
                </a:moveTo>
                <a:cubicBezTo>
                  <a:pt x="10572" y="3677201"/>
                  <a:pt x="-1000" y="1840708"/>
                  <a:pt x="69" y="0"/>
                </a:cubicBezTo>
                <a:lnTo>
                  <a:pt x="9147277" y="5258602"/>
                </a:lnTo>
                <a:cubicBezTo>
                  <a:pt x="9170023" y="5476967"/>
                  <a:pt x="9154216" y="5394890"/>
                  <a:pt x="9153503" y="5517909"/>
                </a:cubicBezTo>
                <a:lnTo>
                  <a:pt x="9503" y="5517909"/>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400" dirty="0" err="1" smtClean="0">
              <a:solidFill>
                <a:schemeClr val="bg1"/>
              </a:solidFill>
            </a:endParaRPr>
          </a:p>
        </p:txBody>
      </p:sp>
      <p:pic>
        <p:nvPicPr>
          <p:cNvPr id="8194" name="Picture 2" descr="E:\aCoverImgNon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userDrawn="1">
            <p:ph type="ctrTitle" hasCustomPrompt="1"/>
          </p:nvPr>
        </p:nvSpPr>
        <p:spPr>
          <a:xfrm>
            <a:off x="363538" y="1163763"/>
            <a:ext cx="4281487" cy="1470025"/>
          </a:xfrm>
        </p:spPr>
        <p:txBody>
          <a:bodyPr anchor="t" anchorCtr="0"/>
          <a:lstStyle>
            <a:lvl1pPr>
              <a:lnSpc>
                <a:spcPct val="90000"/>
              </a:lnSpc>
              <a:defRPr sz="3200">
                <a:solidFill>
                  <a:schemeClr val="tx1"/>
                </a:solidFill>
              </a:defRPr>
            </a:lvl1pPr>
          </a:lstStyle>
          <a:p>
            <a:r>
              <a:rPr lang="en-US" dirty="0" smtClean="0"/>
              <a:t>Click to edit Master</a:t>
            </a:r>
            <a:br>
              <a:rPr lang="en-US" dirty="0" smtClean="0"/>
            </a:br>
            <a:r>
              <a:rPr lang="en-US" dirty="0" smtClean="0"/>
              <a:t>title style</a:t>
            </a:r>
            <a:endParaRPr lang="en-US" dirty="0"/>
          </a:p>
        </p:txBody>
      </p:sp>
      <p:sp>
        <p:nvSpPr>
          <p:cNvPr id="3" name="Subtitle 2"/>
          <p:cNvSpPr>
            <a:spLocks noGrp="1"/>
          </p:cNvSpPr>
          <p:nvPr userDrawn="1">
            <p:ph type="subTitle" idx="1"/>
          </p:nvPr>
        </p:nvSpPr>
        <p:spPr>
          <a:xfrm>
            <a:off x="351663" y="2164279"/>
            <a:ext cx="2771547" cy="448294"/>
          </a:xfrm>
        </p:spPr>
        <p:txBody>
          <a:bodyPr/>
          <a:lstStyle>
            <a:lvl1pPr marL="0" indent="0" algn="l">
              <a:lnSpc>
                <a:spcPct val="900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363538" y="319088"/>
            <a:ext cx="2119086" cy="457200"/>
          </a:xfrm>
          <a:prstGeom prst="rect">
            <a:avLst/>
          </a:prstGeom>
        </p:spPr>
      </p:pic>
    </p:spTree>
    <p:extLst>
      <p:ext uri="{BB962C8B-B14F-4D97-AF65-F5344CB8AC3E}">
        <p14:creationId xmlns:p14="http://schemas.microsoft.com/office/powerpoint/2010/main" xmlns="" val="1531528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3538" y="2054225"/>
            <a:ext cx="4117975" cy="40243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
        <p:nvSpPr>
          <p:cNvPr id="7" name="Content Placeholder 2"/>
          <p:cNvSpPr>
            <a:spLocks noGrp="1"/>
          </p:cNvSpPr>
          <p:nvPr>
            <p:ph idx="13"/>
          </p:nvPr>
        </p:nvSpPr>
        <p:spPr>
          <a:xfrm>
            <a:off x="4665662" y="2054225"/>
            <a:ext cx="4110037" cy="40243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34056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Quadra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38" y="1606362"/>
            <a:ext cx="4117975" cy="334963"/>
          </a:xfrm>
        </p:spPr>
        <p:txBody>
          <a:bodyPr anchor="b" anchorCtr="0"/>
          <a:lstStyle>
            <a:lvl1pPr>
              <a:defRPr lang="en-US" sz="1400" kern="1200" dirty="0" smtClean="0">
                <a:solidFill>
                  <a:schemeClr val="accent2"/>
                </a:solidFill>
                <a:latin typeface="+mj-lt"/>
                <a:ea typeface="+mn-ea"/>
                <a:cs typeface="+mn-cs"/>
              </a:defRPr>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
        <p:nvSpPr>
          <p:cNvPr id="7" name="Content Placeholder 2"/>
          <p:cNvSpPr>
            <a:spLocks noGrp="1"/>
          </p:cNvSpPr>
          <p:nvPr>
            <p:ph idx="13"/>
          </p:nvPr>
        </p:nvSpPr>
        <p:spPr>
          <a:xfrm>
            <a:off x="4665662" y="1606362"/>
            <a:ext cx="4110037" cy="334963"/>
          </a:xfrm>
        </p:spPr>
        <p:txBody>
          <a:bodyPr anchor="b" anchorCtr="0"/>
          <a:lstStyle>
            <a:lvl1pPr>
              <a:defRPr lang="en-US" sz="1400" kern="1200" dirty="0" smtClean="0">
                <a:solidFill>
                  <a:schemeClr val="accent2"/>
                </a:solidFill>
                <a:latin typeface="+mj-lt"/>
                <a:ea typeface="+mn-ea"/>
                <a:cs typeface="+mn-cs"/>
              </a:defRPr>
            </a:lvl1pPr>
            <a:lvl2pPr>
              <a:defRPr sz="1400"/>
            </a:lvl2pPr>
            <a:lvl3pPr>
              <a:defRPr sz="1400"/>
            </a:lvl3pPr>
            <a:lvl4pPr>
              <a:defRPr sz="1400"/>
            </a:lvl4pPr>
            <a:lvl5pPr>
              <a:defRPr sz="1400"/>
            </a:lvl5pPr>
          </a:lstStyle>
          <a:p>
            <a:pPr marL="0" lvl="0" indent="0" algn="l" defTabSz="914400" rtl="0" eaLnBrk="1" latinLnBrk="0" hangingPunct="1">
              <a:spcBef>
                <a:spcPts val="900"/>
              </a:spcBef>
              <a:buFontTx/>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4665663" y="1966773"/>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1476" y="1966773"/>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p:nvPr>
        </p:nvSpPr>
        <p:spPr>
          <a:xfrm>
            <a:off x="363538" y="3812853"/>
            <a:ext cx="4117975" cy="334963"/>
          </a:xfrm>
        </p:spPr>
        <p:txBody>
          <a:bodyPr anchor="b" anchorCtr="0"/>
          <a:lstStyle>
            <a:lvl1pPr>
              <a:defRPr lang="en-US" sz="1400" kern="1200" dirty="0" smtClean="0">
                <a:solidFill>
                  <a:schemeClr val="accent2"/>
                </a:solidFill>
                <a:latin typeface="+mj-lt"/>
                <a:ea typeface="+mn-ea"/>
                <a:cs typeface="+mn-cs"/>
              </a:defRPr>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5"/>
          </p:nvPr>
        </p:nvSpPr>
        <p:spPr>
          <a:xfrm>
            <a:off x="4665662" y="3812853"/>
            <a:ext cx="4110037" cy="334963"/>
          </a:xfrm>
        </p:spPr>
        <p:txBody>
          <a:bodyPr anchor="b" anchorCtr="0"/>
          <a:lstStyle>
            <a:lvl1pPr>
              <a:defRPr lang="en-US" sz="1400" kern="1200" dirty="0" smtClean="0">
                <a:solidFill>
                  <a:schemeClr val="accent2"/>
                </a:solidFill>
                <a:latin typeface="+mj-lt"/>
                <a:ea typeface="+mn-ea"/>
                <a:cs typeface="+mn-cs"/>
              </a:defRPr>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4" name="Straight Connector 13"/>
          <p:cNvCxnSpPr/>
          <p:nvPr userDrawn="1"/>
        </p:nvCxnSpPr>
        <p:spPr>
          <a:xfrm>
            <a:off x="4665663" y="4173264"/>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71476" y="4173264"/>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32891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Restructuring Roundtable February 26, 2016</a:t>
            </a:r>
            <a:endParaRPr lang="en-US"/>
          </a:p>
        </p:txBody>
      </p:sp>
      <p:sp>
        <p:nvSpPr>
          <p:cNvPr id="5" name="Slide Number Placeholder 4"/>
          <p:cNvSpPr>
            <a:spLocks noGrp="1"/>
          </p:cNvSpPr>
          <p:nvPr>
            <p:ph type="sldNum" sz="quarter" idx="12"/>
          </p:nvPr>
        </p:nvSpPr>
        <p:spPr/>
        <p:txBody>
          <a:bodyPr/>
          <a:lstStyle/>
          <a:p>
            <a:fld id="{2ED86176-D6A4-43D8-BE13-F18245AD9D39}" type="slidenum">
              <a:rPr lang="en-US" smtClean="0"/>
              <a:pPr/>
              <a:t>‹#›</a:t>
            </a:fld>
            <a:endParaRPr lang="en-US"/>
          </a:p>
        </p:txBody>
      </p:sp>
    </p:spTree>
    <p:extLst>
      <p:ext uri="{BB962C8B-B14F-4D97-AF65-F5344CB8AC3E}">
        <p14:creationId xmlns:p14="http://schemas.microsoft.com/office/powerpoint/2010/main" xmlns="" val="781412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Flow">
    <p:spTree>
      <p:nvGrpSpPr>
        <p:cNvPr id="1" name=""/>
        <p:cNvGrpSpPr/>
        <p:nvPr/>
      </p:nvGrpSpPr>
      <p:grpSpPr>
        <a:xfrm>
          <a:off x="0" y="0"/>
          <a:ext cx="0" cy="0"/>
          <a:chOff x="0" y="0"/>
          <a:chExt cx="0" cy="0"/>
        </a:xfrm>
      </p:grpSpPr>
      <p:sp>
        <p:nvSpPr>
          <p:cNvPr id="14" name="Text Placeholder 5"/>
          <p:cNvSpPr>
            <a:spLocks noGrp="1"/>
          </p:cNvSpPr>
          <p:nvPr>
            <p:ph type="body" sz="quarter" idx="17"/>
          </p:nvPr>
        </p:nvSpPr>
        <p:spPr>
          <a:xfrm>
            <a:off x="6587424" y="2054225"/>
            <a:ext cx="2188276" cy="840489"/>
          </a:xfrm>
          <a:prstGeom prst="homePlate">
            <a:avLst>
              <a:gd name="adj" fmla="val 38615"/>
            </a:avLst>
          </a:prstGeom>
          <a:solidFill>
            <a:schemeClr val="bg1"/>
          </a:solidFill>
          <a:ln w="19050">
            <a:solidFill>
              <a:schemeClr val="tx1"/>
            </a:solidFill>
          </a:ln>
        </p:spPr>
        <p:txBody>
          <a:bodyPr vert="horz" lIns="731520" tIns="91440" rIns="91440" bIns="91440" rtlCol="0" anchor="ctr" anchorCtr="0">
            <a:noAutofit/>
          </a:bodyPr>
          <a:lstStyle>
            <a:lvl1pPr>
              <a:defRPr lang="en-US" sz="1600" dirty="0" smtClean="0">
                <a:solidFill>
                  <a:schemeClr val="tx1"/>
                </a:solidFill>
                <a:latin typeface="+mj-lt"/>
              </a:defRPr>
            </a:lvl1pPr>
            <a:lvl2pPr>
              <a:defRPr lang="en-US" sz="1400" dirty="0" smtClean="0">
                <a:solidFill>
                  <a:schemeClr val="tx1"/>
                </a:solidFill>
              </a:defRPr>
            </a:lvl2pPr>
            <a:lvl3pPr>
              <a:defRPr lang="en-US" sz="1200" dirty="0" smtClean="0">
                <a:solidFill>
                  <a:schemeClr val="tx1"/>
                </a:solidFill>
              </a:defRPr>
            </a:lvl3pPr>
            <a:lvl4pPr>
              <a:defRPr lang="en-US" sz="1100" dirty="0" smtClean="0">
                <a:solidFill>
                  <a:schemeClr val="tx1"/>
                </a:solidFill>
              </a:defRPr>
            </a:lvl4pPr>
            <a:lvl5pPr>
              <a:defRPr lang="en-US" sz="1050" dirty="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5"/>
          <p:cNvSpPr>
            <a:spLocks noGrp="1"/>
          </p:cNvSpPr>
          <p:nvPr>
            <p:ph type="body" sz="quarter" idx="16"/>
          </p:nvPr>
        </p:nvSpPr>
        <p:spPr>
          <a:xfrm>
            <a:off x="4964111" y="2054225"/>
            <a:ext cx="2188276" cy="840489"/>
          </a:xfrm>
          <a:prstGeom prst="homePlate">
            <a:avLst>
              <a:gd name="adj" fmla="val 38615"/>
            </a:avLst>
          </a:prstGeom>
          <a:solidFill>
            <a:schemeClr val="bg1"/>
          </a:solidFill>
          <a:ln w="19050">
            <a:solidFill>
              <a:schemeClr val="tx1"/>
            </a:solidFill>
          </a:ln>
        </p:spPr>
        <p:txBody>
          <a:bodyPr vert="horz" lIns="731520" tIns="91440" rIns="91440" bIns="91440" rtlCol="0" anchor="ctr" anchorCtr="0">
            <a:noAutofit/>
          </a:bodyPr>
          <a:lstStyle>
            <a:lvl1pPr>
              <a:defRPr lang="en-US" sz="1600" dirty="0" smtClean="0">
                <a:solidFill>
                  <a:schemeClr val="tx1"/>
                </a:solidFill>
                <a:latin typeface="+mj-lt"/>
              </a:defRPr>
            </a:lvl1pPr>
            <a:lvl2pPr>
              <a:defRPr lang="en-US" sz="1400" dirty="0" smtClean="0">
                <a:solidFill>
                  <a:schemeClr val="tx1"/>
                </a:solidFill>
              </a:defRPr>
            </a:lvl2pPr>
            <a:lvl3pPr>
              <a:defRPr lang="en-US" sz="1200" dirty="0" smtClean="0">
                <a:solidFill>
                  <a:schemeClr val="tx1"/>
                </a:solidFill>
              </a:defRPr>
            </a:lvl3pPr>
            <a:lvl4pPr>
              <a:defRPr lang="en-US" sz="1100" dirty="0" smtClean="0">
                <a:solidFill>
                  <a:schemeClr val="tx1"/>
                </a:solidFill>
              </a:defRPr>
            </a:lvl4pPr>
            <a:lvl5pPr>
              <a:defRPr lang="en-US" sz="1050" dirty="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5"/>
          <p:cNvSpPr>
            <a:spLocks noGrp="1"/>
          </p:cNvSpPr>
          <p:nvPr>
            <p:ph type="body" sz="quarter" idx="15"/>
          </p:nvPr>
        </p:nvSpPr>
        <p:spPr>
          <a:xfrm>
            <a:off x="3340797" y="2054225"/>
            <a:ext cx="2188276" cy="840489"/>
          </a:xfrm>
          <a:prstGeom prst="homePlate">
            <a:avLst>
              <a:gd name="adj" fmla="val 38615"/>
            </a:avLst>
          </a:prstGeom>
          <a:solidFill>
            <a:schemeClr val="bg1"/>
          </a:solidFill>
          <a:ln w="19050">
            <a:solidFill>
              <a:schemeClr val="tx1"/>
            </a:solidFill>
          </a:ln>
        </p:spPr>
        <p:txBody>
          <a:bodyPr vert="horz" lIns="731520" tIns="91440" rIns="91440" bIns="91440" rtlCol="0" anchor="ctr" anchorCtr="0">
            <a:noAutofit/>
          </a:bodyPr>
          <a:lstStyle>
            <a:lvl1pPr>
              <a:defRPr lang="en-US" sz="1600" dirty="0" smtClean="0">
                <a:solidFill>
                  <a:schemeClr val="tx1"/>
                </a:solidFill>
                <a:latin typeface="+mj-lt"/>
              </a:defRPr>
            </a:lvl1pPr>
            <a:lvl2pPr>
              <a:defRPr lang="en-US" sz="1400" dirty="0" smtClean="0">
                <a:solidFill>
                  <a:schemeClr val="tx1"/>
                </a:solidFill>
              </a:defRPr>
            </a:lvl2pPr>
            <a:lvl3pPr>
              <a:defRPr lang="en-US" sz="1200" dirty="0" smtClean="0">
                <a:solidFill>
                  <a:schemeClr val="tx1"/>
                </a:solidFill>
              </a:defRPr>
            </a:lvl3pPr>
            <a:lvl4pPr>
              <a:defRPr lang="en-US" sz="1100" dirty="0" smtClean="0">
                <a:solidFill>
                  <a:schemeClr val="tx1"/>
                </a:solidFill>
              </a:defRPr>
            </a:lvl4pPr>
            <a:lvl5pPr>
              <a:defRPr lang="en-US" sz="1050" dirty="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5"/>
          <p:cNvSpPr>
            <a:spLocks noGrp="1"/>
          </p:cNvSpPr>
          <p:nvPr>
            <p:ph type="body" sz="quarter" idx="14"/>
          </p:nvPr>
        </p:nvSpPr>
        <p:spPr>
          <a:xfrm>
            <a:off x="1717483" y="2054225"/>
            <a:ext cx="2188276" cy="840489"/>
          </a:xfrm>
          <a:prstGeom prst="homePlate">
            <a:avLst>
              <a:gd name="adj" fmla="val 38615"/>
            </a:avLst>
          </a:prstGeom>
          <a:solidFill>
            <a:schemeClr val="bg1"/>
          </a:solidFill>
          <a:ln w="19050">
            <a:solidFill>
              <a:schemeClr val="tx1"/>
            </a:solidFill>
          </a:ln>
        </p:spPr>
        <p:txBody>
          <a:bodyPr vert="horz" lIns="731520" tIns="91440" rIns="91440" bIns="91440" rtlCol="0" anchor="ctr" anchorCtr="0">
            <a:noAutofit/>
          </a:bodyPr>
          <a:lstStyle>
            <a:lvl1pPr>
              <a:defRPr lang="en-US" sz="1600" dirty="0" smtClean="0">
                <a:solidFill>
                  <a:schemeClr val="tx1"/>
                </a:solidFill>
                <a:latin typeface="+mj-lt"/>
              </a:defRPr>
            </a:lvl1pPr>
            <a:lvl2pPr>
              <a:defRPr lang="en-US" sz="1400" dirty="0" smtClean="0">
                <a:solidFill>
                  <a:schemeClr val="tx1"/>
                </a:solidFill>
              </a:defRPr>
            </a:lvl2pPr>
            <a:lvl3pPr>
              <a:defRPr lang="en-US" sz="1200" dirty="0" smtClean="0">
                <a:solidFill>
                  <a:schemeClr val="tx1"/>
                </a:solidFill>
              </a:defRPr>
            </a:lvl3pPr>
            <a:lvl4pPr>
              <a:defRPr lang="en-US" sz="1100" dirty="0" smtClean="0">
                <a:solidFill>
                  <a:schemeClr val="tx1"/>
                </a:solidFill>
              </a:defRPr>
            </a:lvl4pPr>
            <a:lvl5pPr>
              <a:defRPr lang="en-US" sz="1050" dirty="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Restructuring Roundtable February 26, 2016</a:t>
            </a:r>
            <a:endParaRPr lang="en-US"/>
          </a:p>
        </p:txBody>
      </p:sp>
      <p:sp>
        <p:nvSpPr>
          <p:cNvPr id="5" name="Slide Number Placeholder 4"/>
          <p:cNvSpPr>
            <a:spLocks noGrp="1"/>
          </p:cNvSpPr>
          <p:nvPr>
            <p:ph type="sldNum" sz="quarter" idx="12"/>
          </p:nvPr>
        </p:nvSpPr>
        <p:spPr/>
        <p:txBody>
          <a:bodyPr/>
          <a:lstStyle/>
          <a:p>
            <a:fld id="{2ED86176-D6A4-43D8-BE13-F18245AD9D39}" type="slidenum">
              <a:rPr lang="en-US" smtClean="0"/>
              <a:pPr/>
              <a:t>‹#›</a:t>
            </a:fld>
            <a:endParaRPr lang="en-US"/>
          </a:p>
        </p:txBody>
      </p:sp>
      <p:sp>
        <p:nvSpPr>
          <p:cNvPr id="6" name="Text Placeholder 5"/>
          <p:cNvSpPr>
            <a:spLocks noGrp="1"/>
          </p:cNvSpPr>
          <p:nvPr>
            <p:ph type="body" sz="quarter" idx="13"/>
          </p:nvPr>
        </p:nvSpPr>
        <p:spPr>
          <a:xfrm>
            <a:off x="363538" y="2054225"/>
            <a:ext cx="1890563" cy="840489"/>
          </a:xfrm>
          <a:prstGeom prst="homePlate">
            <a:avLst>
              <a:gd name="adj" fmla="val 31025"/>
            </a:avLst>
          </a:prstGeom>
          <a:solidFill>
            <a:schemeClr val="accent2"/>
          </a:solidFill>
          <a:ln w="19050">
            <a:solidFill>
              <a:schemeClr val="tx1"/>
            </a:solidFill>
          </a:ln>
        </p:spPr>
        <p:txBody>
          <a:bodyPr lIns="91440" tIns="91440" rIns="91440" bIns="91440" anchor="ctr" anchorCtr="0"/>
          <a:lstStyle>
            <a:lvl1pPr>
              <a:defRPr sz="1600">
                <a:solidFill>
                  <a:schemeClr val="tx1"/>
                </a:solidFill>
                <a:latin typeface="+mj-lt"/>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5"/>
          <p:cNvSpPr>
            <a:spLocks noGrp="1"/>
          </p:cNvSpPr>
          <p:nvPr>
            <p:ph type="body" sz="quarter" idx="18"/>
          </p:nvPr>
        </p:nvSpPr>
        <p:spPr>
          <a:xfrm>
            <a:off x="363538" y="3169352"/>
            <a:ext cx="1567047" cy="2909186"/>
          </a:xfrm>
        </p:spPr>
        <p:txBody>
          <a:bodyPr/>
          <a:lstStyle>
            <a:lvl1pPr>
              <a:defRPr sz="1400"/>
            </a:lvl1pPr>
            <a:lvl2pPr>
              <a:defRPr sz="1200"/>
            </a:lvl2pPr>
            <a:lvl3pPr>
              <a:defRPr sz="1100"/>
            </a:lvl3pPr>
            <a:lvl4pPr>
              <a:defRPr sz="105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5"/>
          <p:cNvSpPr>
            <a:spLocks noGrp="1"/>
          </p:cNvSpPr>
          <p:nvPr>
            <p:ph type="body" sz="quarter" idx="19"/>
          </p:nvPr>
        </p:nvSpPr>
        <p:spPr>
          <a:xfrm>
            <a:off x="2033985" y="3169352"/>
            <a:ext cx="1567047" cy="2909186"/>
          </a:xfrm>
        </p:spPr>
        <p:txBody>
          <a:bodyPr/>
          <a:lstStyle>
            <a:lvl1pPr>
              <a:defRPr sz="1400"/>
            </a:lvl1pPr>
            <a:lvl2pPr>
              <a:defRPr sz="1200"/>
            </a:lvl2pPr>
            <a:lvl3pPr>
              <a:defRPr sz="1100"/>
            </a:lvl3pPr>
            <a:lvl4pPr>
              <a:defRPr sz="105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15"/>
          <p:cNvSpPr>
            <a:spLocks noGrp="1"/>
          </p:cNvSpPr>
          <p:nvPr>
            <p:ph type="body" sz="quarter" idx="20"/>
          </p:nvPr>
        </p:nvSpPr>
        <p:spPr>
          <a:xfrm>
            <a:off x="3704432" y="3169352"/>
            <a:ext cx="1567047" cy="2909186"/>
          </a:xfrm>
        </p:spPr>
        <p:txBody>
          <a:bodyPr/>
          <a:lstStyle>
            <a:lvl1pPr>
              <a:defRPr sz="1400"/>
            </a:lvl1pPr>
            <a:lvl2pPr>
              <a:defRPr sz="1200"/>
            </a:lvl2pPr>
            <a:lvl3pPr>
              <a:defRPr sz="1100"/>
            </a:lvl3pPr>
            <a:lvl4pPr>
              <a:defRPr sz="105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ext Placeholder 15"/>
          <p:cNvSpPr>
            <a:spLocks noGrp="1"/>
          </p:cNvSpPr>
          <p:nvPr>
            <p:ph type="body" sz="quarter" idx="21"/>
          </p:nvPr>
        </p:nvSpPr>
        <p:spPr>
          <a:xfrm>
            <a:off x="5374879" y="3169352"/>
            <a:ext cx="1567047" cy="2909186"/>
          </a:xfrm>
        </p:spPr>
        <p:txBody>
          <a:bodyPr/>
          <a:lstStyle>
            <a:lvl1pPr>
              <a:defRPr sz="1400"/>
            </a:lvl1pPr>
            <a:lvl2pPr>
              <a:defRPr sz="1200"/>
            </a:lvl2pPr>
            <a:lvl3pPr>
              <a:defRPr sz="1100"/>
            </a:lvl3pPr>
            <a:lvl4pPr>
              <a:defRPr sz="105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15"/>
          <p:cNvSpPr>
            <a:spLocks noGrp="1"/>
          </p:cNvSpPr>
          <p:nvPr>
            <p:ph type="body" sz="quarter" idx="22"/>
          </p:nvPr>
        </p:nvSpPr>
        <p:spPr>
          <a:xfrm>
            <a:off x="7045325" y="3169352"/>
            <a:ext cx="1567047" cy="2909186"/>
          </a:xfrm>
        </p:spPr>
        <p:txBody>
          <a:bodyPr/>
          <a:lstStyle>
            <a:lvl1pPr>
              <a:defRPr sz="1400"/>
            </a:lvl1pPr>
            <a:lvl2pPr>
              <a:defRPr sz="1200"/>
            </a:lvl2pPr>
            <a:lvl3pPr>
              <a:defRPr sz="1100"/>
            </a:lvl3pPr>
            <a:lvl4pPr>
              <a:defRPr sz="105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64678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and Content">
    <p:spTree>
      <p:nvGrpSpPr>
        <p:cNvPr id="1" name=""/>
        <p:cNvGrpSpPr/>
        <p:nvPr/>
      </p:nvGrpSpPr>
      <p:grpSpPr>
        <a:xfrm>
          <a:off x="0" y="0"/>
          <a:ext cx="0" cy="0"/>
          <a:chOff x="0" y="0"/>
          <a:chExt cx="0" cy="0"/>
        </a:xfrm>
      </p:grpSpPr>
      <p:sp>
        <p:nvSpPr>
          <p:cNvPr id="8" name="Chart Placeholder 7"/>
          <p:cNvSpPr>
            <a:spLocks noGrp="1"/>
          </p:cNvSpPr>
          <p:nvPr>
            <p:ph type="chart" sz="quarter" idx="14"/>
          </p:nvPr>
        </p:nvSpPr>
        <p:spPr>
          <a:xfrm>
            <a:off x="363538" y="1733108"/>
            <a:ext cx="8412162" cy="2157856"/>
          </a:xfrm>
        </p:spPr>
        <p:txBody>
          <a:bodyPr/>
          <a:lstStyle>
            <a:lvl1pPr>
              <a:defRPr>
                <a:solidFill>
                  <a:schemeClr val="tx2"/>
                </a:solidFill>
              </a:defRPr>
            </a:lvl1pPr>
          </a:lstStyle>
          <a:p>
            <a:endParaRPr lang="en-US" dirty="0"/>
          </a:p>
        </p:txBody>
      </p:sp>
      <p:sp>
        <p:nvSpPr>
          <p:cNvPr id="2" name="Title 1"/>
          <p:cNvSpPr>
            <a:spLocks noGrp="1"/>
          </p:cNvSpPr>
          <p:nvPr>
            <p:ph type="title"/>
          </p:nvPr>
        </p:nvSpPr>
        <p:spPr>
          <a:xfrm>
            <a:off x="363538" y="319088"/>
            <a:ext cx="8412162" cy="865367"/>
          </a:xfrm>
        </p:spPr>
        <p:txBody>
          <a:bodyPr anchor="t" anchorCtr="0"/>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3538" y="1201738"/>
            <a:ext cx="8412162" cy="365805"/>
          </a:xfrm>
        </p:spPr>
        <p:txBody>
          <a:bodyPr/>
          <a:lstStyle>
            <a:lvl1pPr>
              <a:defRPr sz="1800">
                <a:solidFill>
                  <a:schemeClr val="accent2"/>
                </a:solidFill>
              </a:defRPr>
            </a:lvl1pPr>
            <a:lvl2pPr marL="0" indent="0">
              <a:spcBef>
                <a:spcPts val="0"/>
              </a:spcBef>
              <a:buNone/>
              <a:defRPr sz="14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
        <p:nvSpPr>
          <p:cNvPr id="7" name="Content Placeholder 2"/>
          <p:cNvSpPr>
            <a:spLocks noGrp="1"/>
          </p:cNvSpPr>
          <p:nvPr>
            <p:ph idx="13"/>
          </p:nvPr>
        </p:nvSpPr>
        <p:spPr>
          <a:xfrm>
            <a:off x="363538" y="4067174"/>
            <a:ext cx="8412162" cy="2011363"/>
          </a:xfrm>
        </p:spPr>
        <p:txBody>
          <a:bodyPr/>
          <a:lstStyle>
            <a:lvl1pPr>
              <a:defRPr sz="1800"/>
            </a:lvl1pPr>
            <a:lvl2pPr>
              <a:defRPr sz="1600"/>
            </a:lvl2pPr>
            <a:lvl3pPr>
              <a:defRPr sz="1400"/>
            </a:lvl3pPr>
            <a:lvl4pPr>
              <a:defRPr sz="12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564972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Restructuring Roundtable February 26, 2016</a:t>
            </a:r>
            <a:endParaRPr lang="en-US"/>
          </a:p>
        </p:txBody>
      </p:sp>
      <p:sp>
        <p:nvSpPr>
          <p:cNvPr id="4" name="Slide Number Placeholder 3"/>
          <p:cNvSpPr>
            <a:spLocks noGrp="1"/>
          </p:cNvSpPr>
          <p:nvPr>
            <p:ph type="sldNum" sz="quarter" idx="12"/>
          </p:nvPr>
        </p:nvSpPr>
        <p:spPr/>
        <p:txBody>
          <a:bodyPr/>
          <a:lstStyle/>
          <a:p>
            <a:fld id="{2ED86176-D6A4-43D8-BE13-F18245AD9D39}" type="slidenum">
              <a:rPr lang="en-US" smtClean="0"/>
              <a:pPr/>
              <a:t>‹#›</a:t>
            </a:fld>
            <a:endParaRPr lang="en-US"/>
          </a:p>
        </p:txBody>
      </p:sp>
    </p:spTree>
    <p:extLst>
      <p:ext uri="{BB962C8B-B14F-4D97-AF65-F5344CB8AC3E}">
        <p14:creationId xmlns:p14="http://schemas.microsoft.com/office/powerpoint/2010/main" xmlns="" val="3747960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Full Bleed Image">
    <p:bg bwMode="ltGray">
      <p:bgPr>
        <a:gradFill>
          <a:gsLst>
            <a:gs pos="0">
              <a:srgbClr val="5FB2DB"/>
            </a:gs>
            <a:gs pos="100000">
              <a:srgbClr val="2372B9"/>
            </a:gs>
          </a:gsLst>
          <a:lin ang="14400000" scaled="0"/>
        </a:gradFill>
        <a:effectLst/>
      </p:bgPr>
    </p:bg>
    <p:spTree>
      <p:nvGrpSpPr>
        <p:cNvPr id="1" name=""/>
        <p:cNvGrpSpPr/>
        <p:nvPr/>
      </p:nvGrpSpPr>
      <p:grpSpPr>
        <a:xfrm>
          <a:off x="0" y="0"/>
          <a:ext cx="0" cy="0"/>
          <a:chOff x="0" y="0"/>
          <a:chExt cx="0" cy="0"/>
        </a:xfrm>
      </p:grpSpPr>
      <p:pic>
        <p:nvPicPr>
          <p:cNvPr id="6" name="Picture 3" descr="C:\Users\peter.eatroff\Desktop\aCoverNoImg.pn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1559" t="38829"/>
          <a:stretch/>
        </p:blipFill>
        <p:spPr bwMode="auto">
          <a:xfrm>
            <a:off x="4959626" y="4055166"/>
            <a:ext cx="4181199" cy="280283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230861" y="6278753"/>
            <a:ext cx="1610505" cy="347472"/>
          </a:xfrm>
          <a:prstGeom prst="rect">
            <a:avLst/>
          </a:prstGeom>
        </p:spPr>
      </p:pic>
    </p:spTree>
    <p:extLst>
      <p:ext uri="{BB962C8B-B14F-4D97-AF65-F5344CB8AC3E}">
        <p14:creationId xmlns:p14="http://schemas.microsoft.com/office/powerpoint/2010/main" xmlns="" val="2500562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3" descr="C:\Users\peter.eatroff\Desktop\aCoverNoIm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6" y="0"/>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userDrawn="1">
            <p:ph type="ctrTitle" hasCustomPrompt="1"/>
          </p:nvPr>
        </p:nvSpPr>
        <p:spPr>
          <a:xfrm>
            <a:off x="363538" y="748138"/>
            <a:ext cx="7772400" cy="1470025"/>
          </a:xfrm>
        </p:spPr>
        <p:txBody>
          <a:bodyPr anchor="b" anchorCtr="0"/>
          <a:lstStyle>
            <a:lvl1pPr>
              <a:lnSpc>
                <a:spcPct val="90000"/>
              </a:lnSpc>
              <a:defRPr sz="4000">
                <a:solidFill>
                  <a:schemeClr val="accent3"/>
                </a:solidFill>
              </a:defRPr>
            </a:lvl1pPr>
          </a:lstStyle>
          <a:p>
            <a:r>
              <a:rPr lang="en-US" dirty="0" smtClean="0"/>
              <a:t>Click to edit Master</a:t>
            </a:r>
            <a:br>
              <a:rPr lang="en-US" dirty="0" smtClean="0"/>
            </a:br>
            <a:r>
              <a:rPr lang="en-US" dirty="0" smtClean="0"/>
              <a:t>title style</a:t>
            </a:r>
            <a:endParaRPr lang="en-US" dirty="0"/>
          </a:p>
        </p:txBody>
      </p:sp>
      <p:sp>
        <p:nvSpPr>
          <p:cNvPr id="3" name="Subtitle 2"/>
          <p:cNvSpPr>
            <a:spLocks noGrp="1"/>
          </p:cNvSpPr>
          <p:nvPr userDrawn="1">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754821" y="6151419"/>
            <a:ext cx="2119086" cy="457200"/>
          </a:xfrm>
          <a:prstGeom prst="rect">
            <a:avLst/>
          </a:prstGeom>
        </p:spPr>
      </p:pic>
    </p:spTree>
    <p:extLst>
      <p:ext uri="{BB962C8B-B14F-4D97-AF65-F5344CB8AC3E}">
        <p14:creationId xmlns:p14="http://schemas.microsoft.com/office/powerpoint/2010/main" xmlns="" val="1481365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Image Title Slide">
    <p:bg bwMode="ltGray">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10" name="Right Triangle 10"/>
          <p:cNvSpPr/>
          <p:nvPr userDrawn="1"/>
        </p:nvSpPr>
        <p:spPr>
          <a:xfrm flipH="1">
            <a:off x="-18271" y="241616"/>
            <a:ext cx="9162271" cy="6616383"/>
          </a:xfrm>
          <a:custGeom>
            <a:avLst/>
            <a:gdLst>
              <a:gd name="connsiteX0" fmla="*/ 0 w 9144000"/>
              <a:gd name="connsiteY0" fmla="*/ 4488872 h 4488872"/>
              <a:gd name="connsiteX1" fmla="*/ 0 w 9144000"/>
              <a:gd name="connsiteY1" fmla="*/ 0 h 4488872"/>
              <a:gd name="connsiteX2" fmla="*/ 9144000 w 9144000"/>
              <a:gd name="connsiteY2" fmla="*/ 4488872 h 4488872"/>
              <a:gd name="connsiteX3" fmla="*/ 0 w 9144000"/>
              <a:gd name="connsiteY3" fmla="*/ 4488872 h 4488872"/>
              <a:gd name="connsiteX0" fmla="*/ 0 w 9144000"/>
              <a:gd name="connsiteY0" fmla="*/ 6495802 h 6495802"/>
              <a:gd name="connsiteX1" fmla="*/ 0 w 9144000"/>
              <a:gd name="connsiteY1" fmla="*/ 0 h 6495802"/>
              <a:gd name="connsiteX2" fmla="*/ 9144000 w 9144000"/>
              <a:gd name="connsiteY2" fmla="*/ 6495802 h 6495802"/>
              <a:gd name="connsiteX3" fmla="*/ 0 w 9144000"/>
              <a:gd name="connsiteY3" fmla="*/ 6495802 h 6495802"/>
              <a:gd name="connsiteX0" fmla="*/ 0 w 9144000"/>
              <a:gd name="connsiteY0" fmla="*/ 6495802 h 6495802"/>
              <a:gd name="connsiteX1" fmla="*/ 0 w 9144000"/>
              <a:gd name="connsiteY1" fmla="*/ 0 h 6495802"/>
              <a:gd name="connsiteX2" fmla="*/ 8680863 w 9144000"/>
              <a:gd name="connsiteY2" fmla="*/ 6181106 h 6495802"/>
              <a:gd name="connsiteX3" fmla="*/ 9144000 w 9144000"/>
              <a:gd name="connsiteY3" fmla="*/ 6495802 h 6495802"/>
              <a:gd name="connsiteX4" fmla="*/ 0 w 9144000"/>
              <a:gd name="connsiteY4" fmla="*/ 6495802 h 6495802"/>
              <a:gd name="connsiteX0" fmla="*/ 0 w 9144000"/>
              <a:gd name="connsiteY0" fmla="*/ 6495802 h 6495802"/>
              <a:gd name="connsiteX1" fmla="*/ 0 w 9144000"/>
              <a:gd name="connsiteY1" fmla="*/ 0 h 6495802"/>
              <a:gd name="connsiteX2" fmla="*/ 9132126 w 9144000"/>
              <a:gd name="connsiteY2" fmla="*/ 5302332 h 6495802"/>
              <a:gd name="connsiteX3" fmla="*/ 9144000 w 9144000"/>
              <a:gd name="connsiteY3" fmla="*/ 6495802 h 6495802"/>
              <a:gd name="connsiteX4" fmla="*/ 0 w 9144000"/>
              <a:gd name="connsiteY4" fmla="*/ 6495802 h 6495802"/>
              <a:gd name="connsiteX0" fmla="*/ 0 w 9162271"/>
              <a:gd name="connsiteY0" fmla="*/ 6495802 h 6495802"/>
              <a:gd name="connsiteX1" fmla="*/ 0 w 9162271"/>
              <a:gd name="connsiteY1" fmla="*/ 0 h 6495802"/>
              <a:gd name="connsiteX2" fmla="*/ 9162271 w 9162271"/>
              <a:gd name="connsiteY2" fmla="*/ 5181752 h 6495802"/>
              <a:gd name="connsiteX3" fmla="*/ 9144000 w 9162271"/>
              <a:gd name="connsiteY3" fmla="*/ 6495802 h 6495802"/>
              <a:gd name="connsiteX4" fmla="*/ 0 w 9162271"/>
              <a:gd name="connsiteY4" fmla="*/ 6495802 h 6495802"/>
              <a:gd name="connsiteX0" fmla="*/ 0 w 9162271"/>
              <a:gd name="connsiteY0" fmla="*/ 6616383 h 6616383"/>
              <a:gd name="connsiteX1" fmla="*/ 20097 w 9162271"/>
              <a:gd name="connsiteY1" fmla="*/ 0 h 6616383"/>
              <a:gd name="connsiteX2" fmla="*/ 9162271 w 9162271"/>
              <a:gd name="connsiteY2" fmla="*/ 5302333 h 6616383"/>
              <a:gd name="connsiteX3" fmla="*/ 9144000 w 9162271"/>
              <a:gd name="connsiteY3" fmla="*/ 6616383 h 6616383"/>
              <a:gd name="connsiteX4" fmla="*/ 0 w 9162271"/>
              <a:gd name="connsiteY4" fmla="*/ 6616383 h 6616383"/>
              <a:gd name="connsiteX0" fmla="*/ 0 w 9162271"/>
              <a:gd name="connsiteY0" fmla="*/ 6616383 h 6616383"/>
              <a:gd name="connsiteX1" fmla="*/ 20097 w 9162271"/>
              <a:gd name="connsiteY1" fmla="*/ 0 h 6616383"/>
              <a:gd name="connsiteX2" fmla="*/ 9162271 w 9162271"/>
              <a:gd name="connsiteY2" fmla="*/ 5221946 h 6616383"/>
              <a:gd name="connsiteX3" fmla="*/ 9144000 w 9162271"/>
              <a:gd name="connsiteY3" fmla="*/ 6616383 h 6616383"/>
              <a:gd name="connsiteX4" fmla="*/ 0 w 9162271"/>
              <a:gd name="connsiteY4" fmla="*/ 6616383 h 661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271" h="6616383">
                <a:moveTo>
                  <a:pt x="0" y="6616383"/>
                </a:moveTo>
                <a:lnTo>
                  <a:pt x="20097" y="0"/>
                </a:lnTo>
                <a:lnTo>
                  <a:pt x="9162271" y="5221946"/>
                </a:lnTo>
                <a:lnTo>
                  <a:pt x="9144000" y="6616383"/>
                </a:lnTo>
                <a:lnTo>
                  <a:pt x="0" y="6616383"/>
                </a:lnTo>
                <a:close/>
              </a:path>
            </a:pathLst>
          </a:custGeom>
          <a:solidFill>
            <a:srgbClr val="2372B9">
              <a:alpha val="40000"/>
            </a:srgb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400" dirty="0" err="1" smtClean="0">
              <a:solidFill>
                <a:schemeClr val="accent6"/>
              </a:solidFill>
            </a:endParaRPr>
          </a:p>
        </p:txBody>
      </p:sp>
      <p:sp>
        <p:nvSpPr>
          <p:cNvPr id="13" name="Right Triangle 3"/>
          <p:cNvSpPr/>
          <p:nvPr userDrawn="1"/>
        </p:nvSpPr>
        <p:spPr>
          <a:xfrm flipV="1">
            <a:off x="-9503" y="0"/>
            <a:ext cx="9159510" cy="5517909"/>
          </a:xfrm>
          <a:custGeom>
            <a:avLst/>
            <a:gdLst>
              <a:gd name="connsiteX0" fmla="*/ 0 w 9144000"/>
              <a:gd name="connsiteY0" fmla="*/ 4776716 h 4776716"/>
              <a:gd name="connsiteX1" fmla="*/ 0 w 9144000"/>
              <a:gd name="connsiteY1" fmla="*/ 0 h 4776716"/>
              <a:gd name="connsiteX2" fmla="*/ 9144000 w 9144000"/>
              <a:gd name="connsiteY2" fmla="*/ 4776716 h 4776716"/>
              <a:gd name="connsiteX3" fmla="*/ 0 w 9144000"/>
              <a:gd name="connsiteY3" fmla="*/ 4776716 h 4776716"/>
              <a:gd name="connsiteX0" fmla="*/ 13647 w 9157647"/>
              <a:gd name="connsiteY0" fmla="*/ 5513695 h 5513695"/>
              <a:gd name="connsiteX1" fmla="*/ 0 w 9157647"/>
              <a:gd name="connsiteY1" fmla="*/ 0 h 5513695"/>
              <a:gd name="connsiteX2" fmla="*/ 9157647 w 9157647"/>
              <a:gd name="connsiteY2" fmla="*/ 5513695 h 5513695"/>
              <a:gd name="connsiteX3" fmla="*/ 13647 w 9157647"/>
              <a:gd name="connsiteY3" fmla="*/ 5513695 h 5513695"/>
              <a:gd name="connsiteX0" fmla="*/ 13647 w 9157647"/>
              <a:gd name="connsiteY0" fmla="*/ 5513695 h 5513695"/>
              <a:gd name="connsiteX1" fmla="*/ 0 w 9157647"/>
              <a:gd name="connsiteY1" fmla="*/ 0 h 5513695"/>
              <a:gd name="connsiteX2" fmla="*/ 8843749 w 9157647"/>
              <a:gd name="connsiteY2" fmla="*/ 5308979 h 5513695"/>
              <a:gd name="connsiteX3" fmla="*/ 9157647 w 9157647"/>
              <a:gd name="connsiteY3" fmla="*/ 5513695 h 5513695"/>
              <a:gd name="connsiteX4" fmla="*/ 13647 w 9157647"/>
              <a:gd name="connsiteY4" fmla="*/ 5513695 h 5513695"/>
              <a:gd name="connsiteX0" fmla="*/ 13647 w 9157647"/>
              <a:gd name="connsiteY0" fmla="*/ 5513695 h 5513695"/>
              <a:gd name="connsiteX1" fmla="*/ 0 w 9157647"/>
              <a:gd name="connsiteY1" fmla="*/ 0 h 5513695"/>
              <a:gd name="connsiteX2" fmla="*/ 8843749 w 9157647"/>
              <a:gd name="connsiteY2" fmla="*/ 5308979 h 5513695"/>
              <a:gd name="connsiteX3" fmla="*/ 9157647 w 9157647"/>
              <a:gd name="connsiteY3" fmla="*/ 5513695 h 5513695"/>
              <a:gd name="connsiteX4" fmla="*/ 13647 w 9157647"/>
              <a:gd name="connsiteY4" fmla="*/ 5513695 h 5513695"/>
              <a:gd name="connsiteX0" fmla="*/ 13647 w 9289039"/>
              <a:gd name="connsiteY0" fmla="*/ 5513695 h 5513695"/>
              <a:gd name="connsiteX1" fmla="*/ 0 w 9289039"/>
              <a:gd name="connsiteY1" fmla="*/ 0 h 5513695"/>
              <a:gd name="connsiteX2" fmla="*/ 9130352 w 9289039"/>
              <a:gd name="connsiteY2" fmla="*/ 5254388 h 5513695"/>
              <a:gd name="connsiteX3" fmla="*/ 9157647 w 9289039"/>
              <a:gd name="connsiteY3" fmla="*/ 5513695 h 5513695"/>
              <a:gd name="connsiteX4" fmla="*/ 13647 w 9289039"/>
              <a:gd name="connsiteY4" fmla="*/ 5513695 h 5513695"/>
              <a:gd name="connsiteX0" fmla="*/ 13647 w 9157647"/>
              <a:gd name="connsiteY0" fmla="*/ 5513695 h 5513695"/>
              <a:gd name="connsiteX1" fmla="*/ 0 w 9157647"/>
              <a:gd name="connsiteY1" fmla="*/ 0 h 5513695"/>
              <a:gd name="connsiteX2" fmla="*/ 9130352 w 9157647"/>
              <a:gd name="connsiteY2" fmla="*/ 5254388 h 5513695"/>
              <a:gd name="connsiteX3" fmla="*/ 9157647 w 9157647"/>
              <a:gd name="connsiteY3" fmla="*/ 5513695 h 5513695"/>
              <a:gd name="connsiteX4" fmla="*/ 13647 w 9157647"/>
              <a:gd name="connsiteY4" fmla="*/ 5513695 h 5513695"/>
              <a:gd name="connsiteX0" fmla="*/ 13647 w 9157647"/>
              <a:gd name="connsiteY0" fmla="*/ 5513695 h 5513695"/>
              <a:gd name="connsiteX1" fmla="*/ 0 w 9157647"/>
              <a:gd name="connsiteY1" fmla="*/ 0 h 5513695"/>
              <a:gd name="connsiteX2" fmla="*/ 9151421 w 9157647"/>
              <a:gd name="connsiteY2" fmla="*/ 5254388 h 5513695"/>
              <a:gd name="connsiteX3" fmla="*/ 9157647 w 9157647"/>
              <a:gd name="connsiteY3" fmla="*/ 5513695 h 5513695"/>
              <a:gd name="connsiteX4" fmla="*/ 13647 w 9157647"/>
              <a:gd name="connsiteY4" fmla="*/ 5513695 h 5513695"/>
              <a:gd name="connsiteX0" fmla="*/ 13647 w 9163654"/>
              <a:gd name="connsiteY0" fmla="*/ 5513695 h 5513695"/>
              <a:gd name="connsiteX1" fmla="*/ 0 w 9163654"/>
              <a:gd name="connsiteY1" fmla="*/ 0 h 5513695"/>
              <a:gd name="connsiteX2" fmla="*/ 9151421 w 9163654"/>
              <a:gd name="connsiteY2" fmla="*/ 5254388 h 5513695"/>
              <a:gd name="connsiteX3" fmla="*/ 9157647 w 9163654"/>
              <a:gd name="connsiteY3" fmla="*/ 5513695 h 5513695"/>
              <a:gd name="connsiteX4" fmla="*/ 13647 w 9163654"/>
              <a:gd name="connsiteY4" fmla="*/ 5513695 h 5513695"/>
              <a:gd name="connsiteX0" fmla="*/ 0 w 9150007"/>
              <a:gd name="connsiteY0" fmla="*/ 5522123 h 5522123"/>
              <a:gd name="connsiteX1" fmla="*/ 3208 w 9150007"/>
              <a:gd name="connsiteY1" fmla="*/ 0 h 5522123"/>
              <a:gd name="connsiteX2" fmla="*/ 9137774 w 9150007"/>
              <a:gd name="connsiteY2" fmla="*/ 5262816 h 5522123"/>
              <a:gd name="connsiteX3" fmla="*/ 9144000 w 9150007"/>
              <a:gd name="connsiteY3" fmla="*/ 5522123 h 5522123"/>
              <a:gd name="connsiteX4" fmla="*/ 0 w 9150007"/>
              <a:gd name="connsiteY4" fmla="*/ 5522123 h 5522123"/>
              <a:gd name="connsiteX0" fmla="*/ 9503 w 9159510"/>
              <a:gd name="connsiteY0" fmla="*/ 5517909 h 5517909"/>
              <a:gd name="connsiteX1" fmla="*/ 69 w 9159510"/>
              <a:gd name="connsiteY1" fmla="*/ 0 h 5517909"/>
              <a:gd name="connsiteX2" fmla="*/ 9147277 w 9159510"/>
              <a:gd name="connsiteY2" fmla="*/ 5258602 h 5517909"/>
              <a:gd name="connsiteX3" fmla="*/ 9153503 w 9159510"/>
              <a:gd name="connsiteY3" fmla="*/ 5517909 h 5517909"/>
              <a:gd name="connsiteX4" fmla="*/ 9503 w 9159510"/>
              <a:gd name="connsiteY4" fmla="*/ 5517909 h 551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510" h="5517909">
                <a:moveTo>
                  <a:pt x="9503" y="5517909"/>
                </a:moveTo>
                <a:cubicBezTo>
                  <a:pt x="10572" y="3677201"/>
                  <a:pt x="-1000" y="1840708"/>
                  <a:pt x="69" y="0"/>
                </a:cubicBezTo>
                <a:lnTo>
                  <a:pt x="9147277" y="5258602"/>
                </a:lnTo>
                <a:cubicBezTo>
                  <a:pt x="9170023" y="5476967"/>
                  <a:pt x="9154216" y="5394890"/>
                  <a:pt x="9153503" y="5517909"/>
                </a:cubicBezTo>
                <a:lnTo>
                  <a:pt x="9503" y="5517909"/>
                </a:lnTo>
                <a:close/>
              </a:path>
            </a:pathLst>
          </a:custGeom>
          <a:gradFill flip="none" rotWithShape="0">
            <a:gsLst>
              <a:gs pos="25000">
                <a:schemeClr val="bg1"/>
              </a:gs>
              <a:gs pos="100000">
                <a:srgbClr val="CCD6E2"/>
              </a:gs>
            </a:gsLst>
            <a:lin ang="3600000" scaled="0"/>
            <a:tileRect/>
          </a:gra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400" dirty="0" err="1" smtClean="0">
              <a:solidFill>
                <a:schemeClr val="bg1"/>
              </a:solidFill>
            </a:endParaRPr>
          </a:p>
        </p:txBody>
      </p:sp>
      <p:pic>
        <p:nvPicPr>
          <p:cNvPr id="11" name="Picture 2" descr="E:\aCoverImgNon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userDrawn="1">
            <p:ph type="ctrTitle" hasCustomPrompt="1"/>
          </p:nvPr>
        </p:nvSpPr>
        <p:spPr>
          <a:xfrm>
            <a:off x="3849624" y="4261104"/>
            <a:ext cx="4281487" cy="1470025"/>
          </a:xfrm>
        </p:spPr>
        <p:txBody>
          <a:bodyPr anchor="t" anchorCtr="0"/>
          <a:lstStyle>
            <a:lvl1pPr>
              <a:lnSpc>
                <a:spcPct val="90000"/>
              </a:lnSpc>
              <a:defRPr sz="3200">
                <a:solidFill>
                  <a:schemeClr val="bg1"/>
                </a:solidFill>
              </a:defRPr>
            </a:lvl1pPr>
          </a:lstStyle>
          <a:p>
            <a:r>
              <a:rPr lang="en-US" dirty="0" smtClean="0"/>
              <a:t>Click to edit Master</a:t>
            </a:r>
            <a:br>
              <a:rPr lang="en-US" dirty="0" smtClean="0"/>
            </a:br>
            <a:r>
              <a:rPr lang="en-US" dirty="0" smtClean="0"/>
              <a:t>title style</a:t>
            </a:r>
            <a:endParaRPr lang="en-US" dirty="0"/>
          </a:p>
        </p:txBody>
      </p:sp>
      <p:sp>
        <p:nvSpPr>
          <p:cNvPr id="3" name="Subtitle 2"/>
          <p:cNvSpPr>
            <a:spLocks noGrp="1"/>
          </p:cNvSpPr>
          <p:nvPr userDrawn="1">
            <p:ph type="subTitle" idx="1"/>
          </p:nvPr>
        </p:nvSpPr>
        <p:spPr>
          <a:xfrm>
            <a:off x="3849624" y="5257800"/>
            <a:ext cx="2771547" cy="448294"/>
          </a:xfrm>
        </p:spPr>
        <p:txBody>
          <a:bodyPr/>
          <a:lstStyle>
            <a:lvl1pPr marL="0" indent="0" algn="l">
              <a:lnSpc>
                <a:spcPct val="900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363538" y="319088"/>
            <a:ext cx="2119086" cy="457200"/>
          </a:xfrm>
          <a:prstGeom prst="rect">
            <a:avLst/>
          </a:prstGeom>
        </p:spPr>
      </p:pic>
    </p:spTree>
    <p:extLst>
      <p:ext uri="{BB962C8B-B14F-4D97-AF65-F5344CB8AC3E}">
        <p14:creationId xmlns:p14="http://schemas.microsoft.com/office/powerpoint/2010/main" xmlns="" val="1828055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pic>
        <p:nvPicPr>
          <p:cNvPr id="11" name="Picture 3" descr="C:\Users\peter.eatroff\Desktop\aCoverNoImg.pn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1559" t="38829"/>
          <a:stretch/>
        </p:blipFill>
        <p:spPr bwMode="auto">
          <a:xfrm>
            <a:off x="4959626" y="4055166"/>
            <a:ext cx="4181199" cy="280283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63538" y="1141413"/>
            <a:ext cx="8412162" cy="461962"/>
          </a:xfrm>
        </p:spPr>
        <p:txBody>
          <a:bodyPr anchor="b" anchorCtr="0"/>
          <a:lstStyle/>
          <a:p>
            <a:r>
              <a:rPr lang="en-US" dirty="0" smtClean="0"/>
              <a:t>Click to edit Master title style</a:t>
            </a:r>
            <a:endParaRPr lang="en-US" dirty="0"/>
          </a:p>
        </p:txBody>
      </p:sp>
      <p:sp>
        <p:nvSpPr>
          <p:cNvPr id="3" name="Content Placeholder 2"/>
          <p:cNvSpPr>
            <a:spLocks noGrp="1"/>
          </p:cNvSpPr>
          <p:nvPr>
            <p:ph idx="1"/>
          </p:nvPr>
        </p:nvSpPr>
        <p:spPr>
          <a:xfrm>
            <a:off x="363538" y="2054225"/>
            <a:ext cx="8412162" cy="4024313"/>
          </a:xfrm>
        </p:spPr>
        <p:txBody>
          <a:bodyPr/>
          <a:lstStyle>
            <a:lvl1pPr>
              <a:spcBef>
                <a:spcPts val="600"/>
              </a:spcBef>
              <a:defRPr sz="3000"/>
            </a:lvl1pPr>
            <a:lvl2pPr marL="225425" indent="-225425">
              <a:defRPr sz="2800"/>
            </a:lvl2pPr>
            <a:lvl3pPr marL="461963" indent="-231775">
              <a:defRPr/>
            </a:lvl3pPr>
            <a:lvl4pPr marL="625475" indent="-171450">
              <a:defRPr/>
            </a:lvl4pPr>
            <a:lvl5pPr marL="739775" indent="-1143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230861" y="6278753"/>
            <a:ext cx="1610505" cy="347472"/>
          </a:xfrm>
          <a:prstGeom prst="rect">
            <a:avLst/>
          </a:prstGeom>
        </p:spPr>
      </p:pic>
    </p:spTree>
    <p:extLst>
      <p:ext uri="{BB962C8B-B14F-4D97-AF65-F5344CB8AC3E}">
        <p14:creationId xmlns:p14="http://schemas.microsoft.com/office/powerpoint/2010/main" xmlns="" val="58504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4" name="Rectangle 3"/>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bg1"/>
              </a:solidFill>
            </a:endParaRPr>
          </a:p>
        </p:txBody>
      </p:sp>
      <p:sp>
        <p:nvSpPr>
          <p:cNvPr id="2" name="Title 1"/>
          <p:cNvSpPr>
            <a:spLocks noGrp="1"/>
          </p:cNvSpPr>
          <p:nvPr>
            <p:ph type="title"/>
          </p:nvPr>
        </p:nvSpPr>
        <p:spPr>
          <a:xfrm>
            <a:off x="363538" y="1211263"/>
            <a:ext cx="8412162" cy="498784"/>
          </a:xfrm>
        </p:spPr>
        <p:txBody>
          <a:bodyPr/>
          <a:lstStyle>
            <a:lvl1pPr>
              <a:defRPr>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61963" indent="-231775">
              <a:defRPr sz="2000"/>
            </a:lvl3pPr>
            <a:lvl4pPr marL="625475" indent="-171450">
              <a:defRPr/>
            </a:lvl4pPr>
            <a:lvl5pPr marL="739775" indent="-1143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Tree>
    <p:extLst>
      <p:ext uri="{BB962C8B-B14F-4D97-AF65-F5344CB8AC3E}">
        <p14:creationId xmlns:p14="http://schemas.microsoft.com/office/powerpoint/2010/main" xmlns="" val="2238469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able of Contents">
    <p:spTree>
      <p:nvGrpSpPr>
        <p:cNvPr id="1" name=""/>
        <p:cNvGrpSpPr/>
        <p:nvPr/>
      </p:nvGrpSpPr>
      <p:grpSpPr>
        <a:xfrm>
          <a:off x="0" y="0"/>
          <a:ext cx="0" cy="0"/>
          <a:chOff x="0" y="0"/>
          <a:chExt cx="0" cy="0"/>
        </a:xfrm>
      </p:grpSpPr>
      <p:pic>
        <p:nvPicPr>
          <p:cNvPr id="11" name="Picture 3" descr="C:\Users\peter.eatroff\Desktop\aCoverNoImg.pn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1559" t="38829"/>
          <a:stretch/>
        </p:blipFill>
        <p:spPr bwMode="auto">
          <a:xfrm>
            <a:off x="4959626" y="4055166"/>
            <a:ext cx="4181199" cy="280283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63538" y="319087"/>
            <a:ext cx="8412162" cy="822325"/>
          </a:xfrm>
        </p:spPr>
        <p:txBody>
          <a:bodyPr anchor="t" anchorCtr="0"/>
          <a:lstStyle/>
          <a:p>
            <a:r>
              <a:rPr lang="en-US" dirty="0" smtClean="0"/>
              <a:t>Click to edit Master title style</a:t>
            </a:r>
            <a:endParaRPr lang="en-US" dirty="0"/>
          </a:p>
        </p:txBody>
      </p:sp>
      <p:sp>
        <p:nvSpPr>
          <p:cNvPr id="3" name="Content Placeholder 2"/>
          <p:cNvSpPr>
            <a:spLocks noGrp="1"/>
          </p:cNvSpPr>
          <p:nvPr>
            <p:ph idx="1"/>
          </p:nvPr>
        </p:nvSpPr>
        <p:spPr>
          <a:xfrm>
            <a:off x="363538" y="1211263"/>
            <a:ext cx="8412162" cy="4867275"/>
          </a:xfrm>
        </p:spPr>
        <p:txBody>
          <a:bodyPr/>
          <a:lstStyle>
            <a:lvl1pPr marL="1033463" indent="-1033463">
              <a:spcBef>
                <a:spcPts val="600"/>
              </a:spcBef>
              <a:tabLst>
                <a:tab pos="796925" algn="r"/>
                <a:tab pos="1033463" algn="l"/>
              </a:tabLst>
              <a:defRPr sz="3000"/>
            </a:lvl1pPr>
            <a:lvl2pPr marL="1258888" indent="-225425">
              <a:defRPr sz="2400"/>
            </a:lvl2pPr>
            <a:lvl3pPr marL="1423988" indent="-171450">
              <a:defRPr/>
            </a:lvl3pPr>
            <a:lvl4pPr marL="1606550" indent="-171450">
              <a:defRPr/>
            </a:lvl4pPr>
            <a:lvl5pPr marL="1709738" indent="-1143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230861" y="6278753"/>
            <a:ext cx="1610505" cy="347472"/>
          </a:xfrm>
          <a:prstGeom prst="rect">
            <a:avLst/>
          </a:prstGeom>
        </p:spPr>
      </p:pic>
    </p:spTree>
    <p:extLst>
      <p:ext uri="{BB962C8B-B14F-4D97-AF65-F5344CB8AC3E}">
        <p14:creationId xmlns:p14="http://schemas.microsoft.com/office/powerpoint/2010/main" xmlns="" val="105879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Section Divider">
    <p:spTree>
      <p:nvGrpSpPr>
        <p:cNvPr id="1" name=""/>
        <p:cNvGrpSpPr/>
        <p:nvPr/>
      </p:nvGrpSpPr>
      <p:grpSpPr>
        <a:xfrm>
          <a:off x="0" y="0"/>
          <a:ext cx="0" cy="0"/>
          <a:chOff x="0" y="0"/>
          <a:chExt cx="0" cy="0"/>
        </a:xfrm>
      </p:grpSpPr>
      <p:pic>
        <p:nvPicPr>
          <p:cNvPr id="921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175"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63538" y="1157287"/>
            <a:ext cx="8412162" cy="446088"/>
          </a:xfrm>
        </p:spPr>
        <p:txBody>
          <a:bodyPr anchor="b" anchorCtr="0"/>
          <a:lstStyle/>
          <a:p>
            <a:r>
              <a:rPr lang="en-US" dirty="0" smtClean="0"/>
              <a:t>Click to edit Master title style</a:t>
            </a:r>
            <a:endParaRPr lang="en-US" dirty="0"/>
          </a:p>
        </p:txBody>
      </p:sp>
      <p:sp>
        <p:nvSpPr>
          <p:cNvPr id="3" name="Content Placeholder 2"/>
          <p:cNvSpPr>
            <a:spLocks noGrp="1"/>
          </p:cNvSpPr>
          <p:nvPr>
            <p:ph idx="1"/>
          </p:nvPr>
        </p:nvSpPr>
        <p:spPr>
          <a:xfrm>
            <a:off x="363538" y="2054225"/>
            <a:ext cx="8412162" cy="4024313"/>
          </a:xfrm>
        </p:spPr>
        <p:txBody>
          <a:bodyPr/>
          <a:lstStyle>
            <a:lvl1pPr>
              <a:spcBef>
                <a:spcPts val="600"/>
              </a:spcBef>
              <a:defRPr sz="3000"/>
            </a:lvl1pPr>
            <a:lvl2pPr marL="225425" indent="-225425">
              <a:defRPr sz="2400"/>
            </a:lvl2pPr>
            <a:lvl3pPr marL="401638" indent="-171450">
              <a:defRPr/>
            </a:lvl3pPr>
            <a:lvl4pPr marL="573088" indent="-171450">
              <a:defRPr/>
            </a:lvl4pPr>
            <a:lvl5pPr marL="688975" indent="-1143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230861" y="6278753"/>
            <a:ext cx="1610505" cy="347472"/>
          </a:xfrm>
          <a:prstGeom prst="rect">
            <a:avLst/>
          </a:prstGeom>
        </p:spPr>
      </p:pic>
    </p:spTree>
    <p:extLst>
      <p:ext uri="{BB962C8B-B14F-4D97-AF65-F5344CB8AC3E}">
        <p14:creationId xmlns:p14="http://schemas.microsoft.com/office/powerpoint/2010/main" xmlns="" val="566562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3538" y="2054225"/>
            <a:ext cx="8412162" cy="40243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Tree>
    <p:extLst>
      <p:ext uri="{BB962C8B-B14F-4D97-AF65-F5344CB8AC3E}">
        <p14:creationId xmlns:p14="http://schemas.microsoft.com/office/powerpoint/2010/main" xmlns="" val="2438950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3538" y="2054225"/>
            <a:ext cx="4117975" cy="40243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
        <p:nvSpPr>
          <p:cNvPr id="7" name="Content Placeholder 2"/>
          <p:cNvSpPr>
            <a:spLocks noGrp="1"/>
          </p:cNvSpPr>
          <p:nvPr>
            <p:ph idx="13"/>
          </p:nvPr>
        </p:nvSpPr>
        <p:spPr>
          <a:xfrm>
            <a:off x="4665662" y="2054225"/>
            <a:ext cx="4110037" cy="40243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91830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Quadra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38" y="1606362"/>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
        <p:nvSpPr>
          <p:cNvPr id="7" name="Content Placeholder 2"/>
          <p:cNvSpPr>
            <a:spLocks noGrp="1"/>
          </p:cNvSpPr>
          <p:nvPr>
            <p:ph idx="13"/>
          </p:nvPr>
        </p:nvSpPr>
        <p:spPr>
          <a:xfrm>
            <a:off x="4665662" y="1606362"/>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marL="0" lvl="0" indent="0" algn="l" defTabSz="914400" rtl="0" eaLnBrk="1" latinLnBrk="0" hangingPunct="1">
              <a:spcBef>
                <a:spcPts val="900"/>
              </a:spcBef>
              <a:buFontTx/>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4665663" y="1966773"/>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1476" y="1966773"/>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p:nvPr>
        </p:nvSpPr>
        <p:spPr>
          <a:xfrm>
            <a:off x="363538" y="3812853"/>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5"/>
          </p:nvPr>
        </p:nvSpPr>
        <p:spPr>
          <a:xfrm>
            <a:off x="4665662" y="3812853"/>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4" name="Straight Connector 13"/>
          <p:cNvCxnSpPr/>
          <p:nvPr userDrawn="1"/>
        </p:nvCxnSpPr>
        <p:spPr>
          <a:xfrm>
            <a:off x="4665663" y="4173264"/>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71476" y="4173264"/>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876726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Restructuring Roundtable February 26, 2016</a:t>
            </a:r>
            <a:endParaRPr lang="en-US"/>
          </a:p>
        </p:txBody>
      </p:sp>
      <p:sp>
        <p:nvSpPr>
          <p:cNvPr id="5" name="Slide Number Placeholder 4"/>
          <p:cNvSpPr>
            <a:spLocks noGrp="1"/>
          </p:cNvSpPr>
          <p:nvPr>
            <p:ph type="sldNum" sz="quarter" idx="12"/>
          </p:nvPr>
        </p:nvSpPr>
        <p:spPr/>
        <p:txBody>
          <a:bodyPr/>
          <a:lstStyle/>
          <a:p>
            <a:fld id="{2ED86176-D6A4-43D8-BE13-F18245AD9D39}" type="slidenum">
              <a:rPr lang="en-US" smtClean="0"/>
              <a:pPr/>
              <a:t>‹#›</a:t>
            </a:fld>
            <a:endParaRPr lang="en-US"/>
          </a:p>
        </p:txBody>
      </p:sp>
    </p:spTree>
    <p:extLst>
      <p:ext uri="{BB962C8B-B14F-4D97-AF65-F5344CB8AC3E}">
        <p14:creationId xmlns:p14="http://schemas.microsoft.com/office/powerpoint/2010/main" xmlns="" val="1735788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cess Flow">
    <p:spTree>
      <p:nvGrpSpPr>
        <p:cNvPr id="1" name=""/>
        <p:cNvGrpSpPr/>
        <p:nvPr/>
      </p:nvGrpSpPr>
      <p:grpSpPr>
        <a:xfrm>
          <a:off x="0" y="0"/>
          <a:ext cx="0" cy="0"/>
          <a:chOff x="0" y="0"/>
          <a:chExt cx="0" cy="0"/>
        </a:xfrm>
      </p:grpSpPr>
      <p:sp>
        <p:nvSpPr>
          <p:cNvPr id="14" name="Text Placeholder 5"/>
          <p:cNvSpPr>
            <a:spLocks noGrp="1"/>
          </p:cNvSpPr>
          <p:nvPr>
            <p:ph type="body" sz="quarter" idx="17"/>
          </p:nvPr>
        </p:nvSpPr>
        <p:spPr>
          <a:xfrm>
            <a:off x="6587424" y="2054225"/>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kern="1200" dirty="0" smtClean="0">
                <a:solidFill>
                  <a:schemeClr val="bg1"/>
                </a:solidFill>
                <a:latin typeface="+mj-lt"/>
                <a:ea typeface="+mn-ea"/>
                <a:cs typeface="+mn-cs"/>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5"/>
          <p:cNvSpPr>
            <a:spLocks noGrp="1"/>
          </p:cNvSpPr>
          <p:nvPr>
            <p:ph type="body" sz="quarter" idx="16"/>
          </p:nvPr>
        </p:nvSpPr>
        <p:spPr>
          <a:xfrm>
            <a:off x="4964111" y="2054225"/>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kern="1200" dirty="0" smtClean="0">
                <a:solidFill>
                  <a:schemeClr val="bg1"/>
                </a:solidFill>
                <a:latin typeface="+mj-lt"/>
                <a:ea typeface="+mn-ea"/>
                <a:cs typeface="+mn-cs"/>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5"/>
          <p:cNvSpPr>
            <a:spLocks noGrp="1"/>
          </p:cNvSpPr>
          <p:nvPr>
            <p:ph type="body" sz="quarter" idx="15"/>
          </p:nvPr>
        </p:nvSpPr>
        <p:spPr>
          <a:xfrm>
            <a:off x="3340797" y="2054225"/>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kern="1200" dirty="0" smtClean="0">
                <a:solidFill>
                  <a:schemeClr val="bg1"/>
                </a:solidFill>
                <a:latin typeface="+mj-lt"/>
                <a:ea typeface="+mn-ea"/>
                <a:cs typeface="+mn-cs"/>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5"/>
          <p:cNvSpPr>
            <a:spLocks noGrp="1"/>
          </p:cNvSpPr>
          <p:nvPr>
            <p:ph type="body" sz="quarter" idx="14"/>
          </p:nvPr>
        </p:nvSpPr>
        <p:spPr>
          <a:xfrm>
            <a:off x="1717483" y="2054225"/>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Restructuring Roundtable February 26, 2016</a:t>
            </a:r>
            <a:endParaRPr lang="en-US"/>
          </a:p>
        </p:txBody>
      </p:sp>
      <p:sp>
        <p:nvSpPr>
          <p:cNvPr id="5" name="Slide Number Placeholder 4"/>
          <p:cNvSpPr>
            <a:spLocks noGrp="1"/>
          </p:cNvSpPr>
          <p:nvPr>
            <p:ph type="sldNum" sz="quarter" idx="12"/>
          </p:nvPr>
        </p:nvSpPr>
        <p:spPr/>
        <p:txBody>
          <a:bodyPr/>
          <a:lstStyle/>
          <a:p>
            <a:fld id="{2ED86176-D6A4-43D8-BE13-F18245AD9D39}" type="slidenum">
              <a:rPr lang="en-US" smtClean="0"/>
              <a:pPr/>
              <a:t>‹#›</a:t>
            </a:fld>
            <a:endParaRPr lang="en-US"/>
          </a:p>
        </p:txBody>
      </p:sp>
      <p:sp>
        <p:nvSpPr>
          <p:cNvPr id="6" name="Text Placeholder 5"/>
          <p:cNvSpPr>
            <a:spLocks noGrp="1"/>
          </p:cNvSpPr>
          <p:nvPr>
            <p:ph type="body" sz="quarter" idx="13"/>
          </p:nvPr>
        </p:nvSpPr>
        <p:spPr>
          <a:xfrm>
            <a:off x="363538" y="2054225"/>
            <a:ext cx="1890563" cy="840489"/>
          </a:xfrm>
          <a:prstGeom prst="homePlate">
            <a:avLst>
              <a:gd name="adj" fmla="val 31025"/>
            </a:avLst>
          </a:prstGeom>
          <a:solidFill>
            <a:schemeClr val="accent3"/>
          </a:solidFill>
          <a:ln w="19050">
            <a:solidFill>
              <a:schemeClr val="bg1"/>
            </a:solidFill>
          </a:ln>
        </p:spPr>
        <p:txBody>
          <a:bodyPr lIns="91440" tIns="91440" rIns="91440" bIns="91440" anchor="ctr" anchorCtr="0"/>
          <a:lstStyle>
            <a:lvl1pPr>
              <a:defRPr sz="1600">
                <a:solidFill>
                  <a:schemeClr val="bg1"/>
                </a:solidFill>
                <a:latin typeface="+mj-lt"/>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5"/>
          <p:cNvSpPr>
            <a:spLocks noGrp="1"/>
          </p:cNvSpPr>
          <p:nvPr>
            <p:ph type="body" sz="quarter" idx="18"/>
          </p:nvPr>
        </p:nvSpPr>
        <p:spPr>
          <a:xfrm>
            <a:off x="363538" y="3169352"/>
            <a:ext cx="1567047" cy="2909186"/>
          </a:xfrm>
        </p:spPr>
        <p:txBody>
          <a:bodyPr/>
          <a:lstStyle>
            <a:lvl1pPr>
              <a:defRPr sz="1400"/>
            </a:lvl1pPr>
            <a:lvl2pPr>
              <a:defRPr sz="1200"/>
            </a:lvl2pPr>
            <a:lvl3pPr>
              <a:defRPr sz="1100"/>
            </a:lvl3pPr>
            <a:lvl4pPr>
              <a:defRPr sz="105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5"/>
          <p:cNvSpPr>
            <a:spLocks noGrp="1"/>
          </p:cNvSpPr>
          <p:nvPr>
            <p:ph type="body" sz="quarter" idx="19"/>
          </p:nvPr>
        </p:nvSpPr>
        <p:spPr>
          <a:xfrm>
            <a:off x="2033985" y="3169352"/>
            <a:ext cx="1567047" cy="2909186"/>
          </a:xfrm>
        </p:spPr>
        <p:txBody>
          <a:bodyPr/>
          <a:lstStyle>
            <a:lvl1pPr>
              <a:defRPr sz="1400"/>
            </a:lvl1pPr>
            <a:lvl2pPr>
              <a:defRPr sz="1200"/>
            </a:lvl2pPr>
            <a:lvl3pPr>
              <a:defRPr sz="1100"/>
            </a:lvl3pPr>
            <a:lvl4pPr>
              <a:defRPr sz="105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15"/>
          <p:cNvSpPr>
            <a:spLocks noGrp="1"/>
          </p:cNvSpPr>
          <p:nvPr>
            <p:ph type="body" sz="quarter" idx="20"/>
          </p:nvPr>
        </p:nvSpPr>
        <p:spPr>
          <a:xfrm>
            <a:off x="3704432" y="3169352"/>
            <a:ext cx="1567047" cy="2909186"/>
          </a:xfrm>
        </p:spPr>
        <p:txBody>
          <a:bodyPr/>
          <a:lstStyle>
            <a:lvl1pPr>
              <a:defRPr sz="1400"/>
            </a:lvl1pPr>
            <a:lvl2pPr>
              <a:defRPr sz="1200"/>
            </a:lvl2pPr>
            <a:lvl3pPr>
              <a:defRPr sz="1100"/>
            </a:lvl3pPr>
            <a:lvl4pPr>
              <a:defRPr sz="105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ext Placeholder 15"/>
          <p:cNvSpPr>
            <a:spLocks noGrp="1"/>
          </p:cNvSpPr>
          <p:nvPr>
            <p:ph type="body" sz="quarter" idx="21"/>
          </p:nvPr>
        </p:nvSpPr>
        <p:spPr>
          <a:xfrm>
            <a:off x="5374879" y="3169352"/>
            <a:ext cx="1567047" cy="2909186"/>
          </a:xfrm>
        </p:spPr>
        <p:txBody>
          <a:bodyPr/>
          <a:lstStyle>
            <a:lvl1pPr>
              <a:defRPr sz="1400"/>
            </a:lvl1pPr>
            <a:lvl2pPr>
              <a:defRPr sz="1200"/>
            </a:lvl2pPr>
            <a:lvl3pPr>
              <a:defRPr sz="1100"/>
            </a:lvl3pPr>
            <a:lvl4pPr>
              <a:defRPr sz="105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15"/>
          <p:cNvSpPr>
            <a:spLocks noGrp="1"/>
          </p:cNvSpPr>
          <p:nvPr>
            <p:ph type="body" sz="quarter" idx="22"/>
          </p:nvPr>
        </p:nvSpPr>
        <p:spPr>
          <a:xfrm>
            <a:off x="7045325" y="3169352"/>
            <a:ext cx="1567047" cy="2909186"/>
          </a:xfrm>
        </p:spPr>
        <p:txBody>
          <a:bodyPr/>
          <a:lstStyle>
            <a:lvl1pPr>
              <a:defRPr sz="1400"/>
            </a:lvl1pPr>
            <a:lvl2pPr>
              <a:defRPr sz="1200"/>
            </a:lvl2pPr>
            <a:lvl3pPr>
              <a:defRPr sz="1100"/>
            </a:lvl3pPr>
            <a:lvl4pPr>
              <a:defRPr sz="105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52512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 and Content">
    <p:spTree>
      <p:nvGrpSpPr>
        <p:cNvPr id="1" name=""/>
        <p:cNvGrpSpPr/>
        <p:nvPr/>
      </p:nvGrpSpPr>
      <p:grpSpPr>
        <a:xfrm>
          <a:off x="0" y="0"/>
          <a:ext cx="0" cy="0"/>
          <a:chOff x="0" y="0"/>
          <a:chExt cx="0" cy="0"/>
        </a:xfrm>
      </p:grpSpPr>
      <p:sp>
        <p:nvSpPr>
          <p:cNvPr id="8" name="Chart Placeholder 7"/>
          <p:cNvSpPr>
            <a:spLocks noGrp="1"/>
          </p:cNvSpPr>
          <p:nvPr>
            <p:ph type="chart" sz="quarter" idx="14"/>
          </p:nvPr>
        </p:nvSpPr>
        <p:spPr>
          <a:xfrm>
            <a:off x="363538" y="1733108"/>
            <a:ext cx="8412162" cy="2157856"/>
          </a:xfrm>
        </p:spPr>
        <p:txBody>
          <a:bodyPr/>
          <a:lstStyle>
            <a:lvl1pPr>
              <a:defRPr>
                <a:solidFill>
                  <a:schemeClr val="tx2"/>
                </a:solidFill>
              </a:defRPr>
            </a:lvl1pPr>
          </a:lstStyle>
          <a:p>
            <a:endParaRPr lang="en-US" dirty="0"/>
          </a:p>
        </p:txBody>
      </p:sp>
      <p:sp>
        <p:nvSpPr>
          <p:cNvPr id="2" name="Title 1"/>
          <p:cNvSpPr>
            <a:spLocks noGrp="1"/>
          </p:cNvSpPr>
          <p:nvPr>
            <p:ph type="title"/>
          </p:nvPr>
        </p:nvSpPr>
        <p:spPr>
          <a:xfrm>
            <a:off x="363538" y="314506"/>
            <a:ext cx="8412162" cy="869950"/>
          </a:xfrm>
        </p:spPr>
        <p:txBody>
          <a:bodyPr anchor="t" anchorCtr="0"/>
          <a:lstStyle/>
          <a:p>
            <a:r>
              <a:rPr lang="en-US" smtClean="0"/>
              <a:t>Click to edit Master title style</a:t>
            </a:r>
            <a:endParaRPr lang="en-US"/>
          </a:p>
        </p:txBody>
      </p:sp>
      <p:sp>
        <p:nvSpPr>
          <p:cNvPr id="3" name="Content Placeholder 2"/>
          <p:cNvSpPr>
            <a:spLocks noGrp="1"/>
          </p:cNvSpPr>
          <p:nvPr>
            <p:ph idx="1"/>
          </p:nvPr>
        </p:nvSpPr>
        <p:spPr>
          <a:xfrm>
            <a:off x="363538" y="1201738"/>
            <a:ext cx="8412162" cy="365805"/>
          </a:xfrm>
        </p:spPr>
        <p:txBody>
          <a:bodyPr/>
          <a:lstStyle>
            <a:lvl1pPr>
              <a:defRPr sz="1800">
                <a:solidFill>
                  <a:schemeClr val="accent3"/>
                </a:solidFill>
              </a:defRPr>
            </a:lvl1pPr>
            <a:lvl2pPr marL="0" indent="0">
              <a:spcBef>
                <a:spcPts val="0"/>
              </a:spcBef>
              <a:buNone/>
              <a:defRPr sz="14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
        <p:nvSpPr>
          <p:cNvPr id="7" name="Content Placeholder 2"/>
          <p:cNvSpPr>
            <a:spLocks noGrp="1"/>
          </p:cNvSpPr>
          <p:nvPr>
            <p:ph idx="13"/>
          </p:nvPr>
        </p:nvSpPr>
        <p:spPr>
          <a:xfrm>
            <a:off x="363538" y="4067174"/>
            <a:ext cx="8412162" cy="2011363"/>
          </a:xfrm>
        </p:spPr>
        <p:txBody>
          <a:bodyPr/>
          <a:lstStyle>
            <a:lvl1pPr>
              <a:defRPr sz="1800"/>
            </a:lvl1pPr>
            <a:lvl2pPr>
              <a:defRPr sz="1600"/>
            </a:lvl2pPr>
            <a:lvl3pPr>
              <a:defRPr sz="1400"/>
            </a:lvl3pPr>
            <a:lvl4pPr>
              <a:defRPr sz="12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153083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Restructuring Roundtable February 26, 2016</a:t>
            </a:r>
            <a:endParaRPr lang="en-US"/>
          </a:p>
        </p:txBody>
      </p:sp>
      <p:sp>
        <p:nvSpPr>
          <p:cNvPr id="4" name="Slide Number Placeholder 3"/>
          <p:cNvSpPr>
            <a:spLocks noGrp="1"/>
          </p:cNvSpPr>
          <p:nvPr>
            <p:ph type="sldNum" sz="quarter" idx="12"/>
          </p:nvPr>
        </p:nvSpPr>
        <p:spPr/>
        <p:txBody>
          <a:bodyPr/>
          <a:lstStyle/>
          <a:p>
            <a:fld id="{2ED86176-D6A4-43D8-BE13-F18245AD9D39}" type="slidenum">
              <a:rPr lang="en-US" smtClean="0"/>
              <a:pPr/>
              <a:t>‹#›</a:t>
            </a:fld>
            <a:endParaRPr lang="en-US"/>
          </a:p>
        </p:txBody>
      </p:sp>
    </p:spTree>
    <p:extLst>
      <p:ext uri="{BB962C8B-B14F-4D97-AF65-F5344CB8AC3E}">
        <p14:creationId xmlns:p14="http://schemas.microsoft.com/office/powerpoint/2010/main" xmlns="" val="1914602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Full Bleed Image">
    <p:bg bwMode="ltGray">
      <p:bgPr>
        <a:gradFill>
          <a:gsLst>
            <a:gs pos="25000">
              <a:schemeClr val="bg1"/>
            </a:gs>
            <a:gs pos="100000">
              <a:srgbClr val="CCD6E2"/>
            </a:gs>
          </a:gsLst>
          <a:lin ang="3600000" scaled="0"/>
        </a:gradFill>
        <a:effectLst/>
      </p:bgPr>
    </p:bg>
    <p:spTree>
      <p:nvGrpSpPr>
        <p:cNvPr id="1" name=""/>
        <p:cNvGrpSpPr/>
        <p:nvPr/>
      </p:nvGrpSpPr>
      <p:grpSpPr>
        <a:xfrm>
          <a:off x="0" y="0"/>
          <a:ext cx="0" cy="0"/>
          <a:chOff x="0" y="0"/>
          <a:chExt cx="0" cy="0"/>
        </a:xfrm>
      </p:grpSpPr>
      <p:pic>
        <p:nvPicPr>
          <p:cNvPr id="6" name="Picture 3" descr="C:\Users\peter.eatroff\Desktop\aCoverNoImg.pn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1559" t="38829"/>
          <a:stretch/>
        </p:blipFill>
        <p:spPr bwMode="auto">
          <a:xfrm>
            <a:off x="4959626" y="4055166"/>
            <a:ext cx="4181199" cy="280283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230861" y="6278753"/>
            <a:ext cx="1610505" cy="347472"/>
          </a:xfrm>
          <a:prstGeom prst="rect">
            <a:avLst/>
          </a:prstGeom>
        </p:spPr>
      </p:pic>
    </p:spTree>
    <p:extLst>
      <p:ext uri="{BB962C8B-B14F-4D97-AF65-F5344CB8AC3E}">
        <p14:creationId xmlns:p14="http://schemas.microsoft.com/office/powerpoint/2010/main" xmlns="" val="2490235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8" name="Rectangle 7"/>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bg1"/>
              </a:solidFill>
            </a:endParaRPr>
          </a:p>
        </p:txBody>
      </p:sp>
      <p:sp>
        <p:nvSpPr>
          <p:cNvPr id="2" name="Title 1"/>
          <p:cNvSpPr>
            <a:spLocks noGrp="1"/>
          </p:cNvSpPr>
          <p:nvPr>
            <p:ph type="title"/>
          </p:nvPr>
        </p:nvSpPr>
        <p:spPr>
          <a:xfrm>
            <a:off x="363538" y="0"/>
            <a:ext cx="8412162" cy="728663"/>
          </a:xfrm>
        </p:spPr>
        <p:txBody>
          <a:bodyPr/>
          <a:lstStyle>
            <a:lvl1pPr>
              <a:defRPr>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3538" y="806450"/>
            <a:ext cx="8412162" cy="5595938"/>
          </a:xfrm>
        </p:spPr>
        <p:txBody>
          <a:bodyPr/>
          <a:lstStyle>
            <a:lvl1pPr marL="1033463" indent="-1033463">
              <a:spcBef>
                <a:spcPts val="600"/>
              </a:spcBef>
              <a:tabLst>
                <a:tab pos="796925" algn="r"/>
                <a:tab pos="1033463" algn="l"/>
              </a:tabLst>
              <a:defRPr sz="1600"/>
            </a:lvl1pPr>
            <a:lvl2pPr marL="1258888" indent="-225425">
              <a:defRPr sz="1600"/>
            </a:lvl2pPr>
            <a:lvl3pPr marL="1423988" indent="-171450">
              <a:defRPr sz="1600"/>
            </a:lvl3pPr>
            <a:lvl4pPr marL="1606550" indent="-171450">
              <a:defRPr sz="1600"/>
            </a:lvl4pPr>
            <a:lvl5pPr marL="1709738" indent="-114300">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Tree>
    <p:extLst>
      <p:ext uri="{BB962C8B-B14F-4D97-AF65-F5344CB8AC3E}">
        <p14:creationId xmlns:p14="http://schemas.microsoft.com/office/powerpoint/2010/main" xmlns="" val="2141240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Rectangle 7"/>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bg1"/>
              </a:solidFill>
            </a:endParaRPr>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57200" indent="-227013">
              <a:defRPr sz="2400"/>
            </a:lvl3pPr>
            <a:lvl4pPr marL="690563" indent="-231775">
              <a:defRPr sz="2400"/>
            </a:lvl4pPr>
            <a:lvl5pPr marL="914400" indent="-233363">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78552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defRPr>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3538" y="806450"/>
            <a:ext cx="8412162" cy="559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Tree>
    <p:extLst>
      <p:ext uri="{BB962C8B-B14F-4D97-AF65-F5344CB8AC3E}">
        <p14:creationId xmlns:p14="http://schemas.microsoft.com/office/powerpoint/2010/main" xmlns="" val="371204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3538" y="806450"/>
            <a:ext cx="4117975" cy="55959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
        <p:nvSpPr>
          <p:cNvPr id="7" name="Content Placeholder 2"/>
          <p:cNvSpPr>
            <a:spLocks noGrp="1"/>
          </p:cNvSpPr>
          <p:nvPr>
            <p:ph idx="13"/>
          </p:nvPr>
        </p:nvSpPr>
        <p:spPr>
          <a:xfrm>
            <a:off x="4665662" y="806450"/>
            <a:ext cx="4110037" cy="559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2461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 Quadra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3538" y="860913"/>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Restructuring Roundtable February 26, 2016</a:t>
            </a:r>
            <a:endParaRPr lang="en-US"/>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
        <p:nvSpPr>
          <p:cNvPr id="7" name="Content Placeholder 2"/>
          <p:cNvSpPr>
            <a:spLocks noGrp="1"/>
          </p:cNvSpPr>
          <p:nvPr>
            <p:ph idx="13"/>
          </p:nvPr>
        </p:nvSpPr>
        <p:spPr>
          <a:xfrm>
            <a:off x="4665662" y="860913"/>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4665663" y="1201446"/>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1476" y="1201446"/>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p:nvPr>
        </p:nvSpPr>
        <p:spPr>
          <a:xfrm>
            <a:off x="363538" y="3365574"/>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5"/>
          </p:nvPr>
        </p:nvSpPr>
        <p:spPr>
          <a:xfrm>
            <a:off x="4665662" y="3365574"/>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4" name="Straight Connector 13"/>
          <p:cNvCxnSpPr/>
          <p:nvPr userDrawn="1"/>
        </p:nvCxnSpPr>
        <p:spPr>
          <a:xfrm>
            <a:off x="4665663" y="3706107"/>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71476" y="3706107"/>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9405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Restructuring Roundtable February 26, 2016</a:t>
            </a:r>
            <a:endParaRPr lang="en-US"/>
          </a:p>
        </p:txBody>
      </p:sp>
      <p:sp>
        <p:nvSpPr>
          <p:cNvPr id="5" name="Slide Number Placeholder 4"/>
          <p:cNvSpPr>
            <a:spLocks noGrp="1"/>
          </p:cNvSpPr>
          <p:nvPr>
            <p:ph type="sldNum" sz="quarter" idx="12"/>
          </p:nvPr>
        </p:nvSpPr>
        <p:spPr/>
        <p:txBody>
          <a:bodyPr/>
          <a:lstStyle/>
          <a:p>
            <a:fld id="{2ED86176-D6A4-43D8-BE13-F18245AD9D39}" type="slidenum">
              <a:rPr lang="en-US" smtClean="0"/>
              <a:pPr/>
              <a:t>‹#›</a:t>
            </a:fld>
            <a:endParaRPr lang="en-US"/>
          </a:p>
        </p:txBody>
      </p:sp>
    </p:spTree>
    <p:extLst>
      <p:ext uri="{BB962C8B-B14F-4D97-AF65-F5344CB8AC3E}">
        <p14:creationId xmlns:p14="http://schemas.microsoft.com/office/powerpoint/2010/main" xmlns="" val="82463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6.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0.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7957811" y="6534052"/>
            <a:ext cx="1059543" cy="228600"/>
          </a:xfrm>
          <a:prstGeom prst="rect">
            <a:avLst/>
          </a:prstGeom>
        </p:spPr>
      </p:pic>
      <p:cxnSp>
        <p:nvCxnSpPr>
          <p:cNvPr id="12" name="Straight Connector 11"/>
          <p:cNvCxnSpPr/>
          <p:nvPr userDrawn="1"/>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smtClean="0"/>
              <a:t>Click to edit Master</a:t>
            </a:r>
            <a:br>
              <a:rPr lang="en-US" dirty="0" smtClean="0"/>
            </a:br>
            <a:r>
              <a:rPr lang="en-US" dirty="0" smtClean="0"/>
              <a:t>title style</a:t>
            </a:r>
            <a:endParaRPr lang="en-US" dirty="0"/>
          </a:p>
        </p:txBody>
      </p:sp>
      <p:sp>
        <p:nvSpPr>
          <p:cNvPr id="3" name="Text Placeholder 2"/>
          <p:cNvSpPr>
            <a:spLocks noGrp="1"/>
          </p:cNvSpPr>
          <p:nvPr>
            <p:ph type="body" idx="1"/>
          </p:nvPr>
        </p:nvSpPr>
        <p:spPr>
          <a:xfrm>
            <a:off x="363538" y="806450"/>
            <a:ext cx="8412162" cy="559593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37418" y="6624591"/>
            <a:ext cx="7100295" cy="213088"/>
          </a:xfrm>
          <a:prstGeom prst="rect">
            <a:avLst/>
          </a:prstGeom>
        </p:spPr>
        <p:txBody>
          <a:bodyPr vert="horz" lIns="0" tIns="0" rIns="0" bIns="0" rtlCol="0" anchor="ctr" anchorCtr="0"/>
          <a:lstStyle>
            <a:lvl1pPr algn="l">
              <a:defRPr sz="800">
                <a:solidFill>
                  <a:schemeClr val="accent3"/>
                </a:solidFill>
              </a:defRPr>
            </a:lvl1pPr>
          </a:lstStyle>
          <a:p>
            <a:r>
              <a:rPr lang="en-US" smtClean="0"/>
              <a:t>Restructuring Roundtable February 26, 2016</a:t>
            </a:r>
            <a:endParaRPr lang="en-US" dirty="0"/>
          </a:p>
        </p:txBody>
      </p:sp>
      <p:sp>
        <p:nvSpPr>
          <p:cNvPr id="6" name="Slide Number Placeholder 5"/>
          <p:cNvSpPr>
            <a:spLocks noGrp="1"/>
          </p:cNvSpPr>
          <p:nvPr>
            <p:ph type="sldNum" sz="quarter" idx="4"/>
          </p:nvPr>
        </p:nvSpPr>
        <p:spPr>
          <a:xfrm>
            <a:off x="363538" y="6624591"/>
            <a:ext cx="342433" cy="213088"/>
          </a:xfrm>
          <a:prstGeom prst="rect">
            <a:avLst/>
          </a:prstGeom>
        </p:spPr>
        <p:txBody>
          <a:bodyPr vert="horz" lIns="0" tIns="0" rIns="0" bIns="0" rtlCol="0" anchor="ctr" anchorCtr="0"/>
          <a:lstStyle>
            <a:lvl1pPr algn="l">
              <a:defRPr sz="800">
                <a:solidFill>
                  <a:schemeClr val="accent3"/>
                </a:solidFill>
              </a:defRPr>
            </a:lvl1pPr>
          </a:lstStyle>
          <a:p>
            <a:fld id="{2ED86176-D6A4-43D8-BE13-F18245AD9D39}" type="slidenum">
              <a:rPr lang="en-US" smtClean="0"/>
              <a:pPr/>
              <a:t>‹#›</a:t>
            </a:fld>
            <a:endParaRPr lang="en-US"/>
          </a:p>
        </p:txBody>
      </p:sp>
      <p:cxnSp>
        <p:nvCxnSpPr>
          <p:cNvPr id="13" name="Straight Connector 12"/>
          <p:cNvCxnSpPr/>
          <p:nvPr userDrawn="1"/>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59775150"/>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76" r:id="rId5"/>
    <p:sldLayoutId id="2147483650" r:id="rId6"/>
    <p:sldLayoutId id="2147483672" r:id="rId7"/>
    <p:sldLayoutId id="2147483706" r:id="rId8"/>
    <p:sldLayoutId id="2147483654" r:id="rId9"/>
    <p:sldLayoutId id="2147483678" r:id="rId10"/>
    <p:sldLayoutId id="2147483677" r:id="rId11"/>
    <p:sldLayoutId id="2147483655" r:id="rId12"/>
    <p:sldLayoutId id="2147483705" r:id="rId13"/>
  </p:sldLayoutIdLst>
  <p:hf hdr="0" dt="0"/>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5FB2DB"/>
            </a:gs>
            <a:gs pos="100000">
              <a:srgbClr val="2372B9"/>
            </a:gs>
          </a:gsLst>
          <a:lin ang="14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3538" y="733425"/>
            <a:ext cx="8412162" cy="86995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3538" y="2054225"/>
            <a:ext cx="8412162" cy="402431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914400" y="6578237"/>
            <a:ext cx="2895600" cy="213088"/>
          </a:xfrm>
          <a:prstGeom prst="rect">
            <a:avLst/>
          </a:prstGeom>
        </p:spPr>
        <p:txBody>
          <a:bodyPr vert="horz" lIns="0" tIns="0" rIns="0" bIns="0" rtlCol="0" anchor="t" anchorCtr="0"/>
          <a:lstStyle>
            <a:lvl1pPr algn="l">
              <a:defRPr sz="1000">
                <a:solidFill>
                  <a:schemeClr val="tx1"/>
                </a:solidFill>
              </a:defRPr>
            </a:lvl1pPr>
          </a:lstStyle>
          <a:p>
            <a:r>
              <a:rPr lang="en-US" smtClean="0"/>
              <a:t>Restructuring Roundtable February 26, 2016</a:t>
            </a:r>
            <a:endParaRPr lang="en-US" dirty="0"/>
          </a:p>
        </p:txBody>
      </p:sp>
      <p:sp>
        <p:nvSpPr>
          <p:cNvPr id="6" name="Slide Number Placeholder 5"/>
          <p:cNvSpPr>
            <a:spLocks noGrp="1"/>
          </p:cNvSpPr>
          <p:nvPr>
            <p:ph type="sldNum" sz="quarter" idx="4"/>
          </p:nvPr>
        </p:nvSpPr>
        <p:spPr>
          <a:xfrm>
            <a:off x="363538" y="6578236"/>
            <a:ext cx="490855" cy="213088"/>
          </a:xfrm>
          <a:prstGeom prst="rect">
            <a:avLst/>
          </a:prstGeom>
        </p:spPr>
        <p:txBody>
          <a:bodyPr vert="horz" lIns="0" tIns="0" rIns="0" bIns="0" rtlCol="0" anchor="t" anchorCtr="0"/>
          <a:lstStyle>
            <a:lvl1pPr algn="l">
              <a:defRPr sz="1000">
                <a:solidFill>
                  <a:schemeClr val="tx1"/>
                </a:solidFill>
              </a:defRPr>
            </a:lvl1pPr>
          </a:lstStyle>
          <a:p>
            <a:fld id="{2ED86176-D6A4-43D8-BE13-F18245AD9D39}" type="slidenum">
              <a:rPr lang="en-US" smtClean="0"/>
              <a:pPr/>
              <a:t>‹#›</a:t>
            </a:fld>
            <a:endParaRPr lang="en-US"/>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7239469" y="6278753"/>
            <a:ext cx="1601897" cy="345615"/>
          </a:xfrm>
          <a:prstGeom prst="rect">
            <a:avLst/>
          </a:prstGeom>
        </p:spPr>
      </p:pic>
    </p:spTree>
    <p:extLst>
      <p:ext uri="{BB962C8B-B14F-4D97-AF65-F5344CB8AC3E}">
        <p14:creationId xmlns:p14="http://schemas.microsoft.com/office/powerpoint/2010/main" xmlns="" val="411832443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7" r:id="rId3"/>
    <p:sldLayoutId id="2147483688" r:id="rId4"/>
    <p:sldLayoutId id="2147483689" r:id="rId5"/>
    <p:sldLayoutId id="2147483682" r:id="rId6"/>
    <p:sldLayoutId id="2147483683" r:id="rId7"/>
    <p:sldLayoutId id="2147483707" r:id="rId8"/>
    <p:sldLayoutId id="2147483684" r:id="rId9"/>
    <p:sldLayoutId id="2147483685" r:id="rId10"/>
    <p:sldLayoutId id="2147483690" r:id="rId11"/>
    <p:sldLayoutId id="2147483686" r:id="rId12"/>
    <p:sldLayoutId id="2147483704" r:id="rId13"/>
  </p:sldLayoutIdLst>
  <p:hf hdr="0" dt="0"/>
  <p:txStyles>
    <p:titleStyle>
      <a:lvl1pPr algn="l" defTabSz="914400" rtl="0" eaLnBrk="1" latinLnBrk="0" hangingPunct="1">
        <a:lnSpc>
          <a:spcPts val="3200"/>
        </a:lnSpc>
        <a:spcBef>
          <a:spcPct val="0"/>
        </a:spcBef>
        <a:buNone/>
        <a:defRPr sz="3000" kern="1200">
          <a:solidFill>
            <a:schemeClr val="accent2"/>
          </a:solidFill>
          <a:latin typeface="+mj-lt"/>
          <a:ea typeface="+mj-ea"/>
          <a:cs typeface="+mj-cs"/>
        </a:defRPr>
      </a:lvl1pPr>
    </p:titleStyle>
    <p:bodyStyle>
      <a:lvl1pPr marL="0" indent="0" algn="l" defTabSz="914400" rtl="0" eaLnBrk="1" latinLnBrk="0" hangingPunct="1">
        <a:spcBef>
          <a:spcPts val="900"/>
        </a:spcBef>
        <a:buFontTx/>
        <a:buNone/>
        <a:defRPr sz="2000" kern="1200">
          <a:solidFill>
            <a:schemeClr val="tx1"/>
          </a:solidFill>
          <a:latin typeface="+mn-lt"/>
          <a:ea typeface="+mn-ea"/>
          <a:cs typeface="+mn-cs"/>
        </a:defRPr>
      </a:lvl1pPr>
      <a:lvl2pPr marL="171450" indent="-171450" algn="l" defTabSz="914400" rtl="0" eaLnBrk="1" latinLnBrk="0" hangingPunct="1">
        <a:spcBef>
          <a:spcPts val="600"/>
        </a:spcBef>
        <a:buFont typeface="Arial" pitchFamily="34" charset="0"/>
        <a:buChar char="•"/>
        <a:defRPr sz="1800" kern="1200">
          <a:solidFill>
            <a:schemeClr val="tx1"/>
          </a:solidFill>
          <a:latin typeface="+mn-lt"/>
          <a:ea typeface="+mn-ea"/>
          <a:cs typeface="+mn-cs"/>
        </a:defRPr>
      </a:lvl2pPr>
      <a:lvl3pPr marL="342900" indent="-171450" algn="l" defTabSz="914400" rtl="0" eaLnBrk="1" latinLnBrk="0" hangingPunct="1">
        <a:spcBef>
          <a:spcPts val="3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spcBef>
          <a:spcPts val="200"/>
        </a:spcBef>
        <a:buFont typeface="Arial" pitchFamily="34" charset="0"/>
        <a:buChar char="•"/>
        <a:defRPr sz="1400" kern="1200">
          <a:solidFill>
            <a:schemeClr val="tx1"/>
          </a:solidFill>
          <a:latin typeface="+mn-lt"/>
          <a:ea typeface="+mn-ea"/>
          <a:cs typeface="+mn-cs"/>
        </a:defRPr>
      </a:lvl4pPr>
      <a:lvl5pPr marL="628650" indent="-1143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25000">
              <a:schemeClr val="bg1"/>
            </a:gs>
            <a:gs pos="100000">
              <a:srgbClr val="CCD6E2"/>
            </a:gs>
          </a:gsLst>
          <a:lin ang="36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3538" y="733425"/>
            <a:ext cx="8412162" cy="86995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3538" y="2054225"/>
            <a:ext cx="8412162" cy="402431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914400" y="6578237"/>
            <a:ext cx="2895600" cy="213088"/>
          </a:xfrm>
          <a:prstGeom prst="rect">
            <a:avLst/>
          </a:prstGeom>
        </p:spPr>
        <p:txBody>
          <a:bodyPr vert="horz" lIns="0" tIns="0" rIns="0" bIns="0" rtlCol="0" anchor="t" anchorCtr="0"/>
          <a:lstStyle>
            <a:lvl1pPr algn="l">
              <a:defRPr sz="1000">
                <a:solidFill>
                  <a:schemeClr val="accent3"/>
                </a:solidFill>
              </a:defRPr>
            </a:lvl1pPr>
          </a:lstStyle>
          <a:p>
            <a:r>
              <a:rPr lang="en-US" smtClean="0"/>
              <a:t>Restructuring Roundtable February 26, 2016</a:t>
            </a:r>
            <a:endParaRPr lang="en-US" dirty="0"/>
          </a:p>
        </p:txBody>
      </p:sp>
      <p:sp>
        <p:nvSpPr>
          <p:cNvPr id="6" name="Slide Number Placeholder 5"/>
          <p:cNvSpPr>
            <a:spLocks noGrp="1"/>
          </p:cNvSpPr>
          <p:nvPr>
            <p:ph type="sldNum" sz="quarter" idx="4"/>
          </p:nvPr>
        </p:nvSpPr>
        <p:spPr>
          <a:xfrm>
            <a:off x="363538" y="6578236"/>
            <a:ext cx="490855" cy="213088"/>
          </a:xfrm>
          <a:prstGeom prst="rect">
            <a:avLst/>
          </a:prstGeom>
        </p:spPr>
        <p:txBody>
          <a:bodyPr vert="horz" lIns="0" tIns="0" rIns="0" bIns="0" rtlCol="0" anchor="t" anchorCtr="0"/>
          <a:lstStyle>
            <a:lvl1pPr algn="l">
              <a:defRPr sz="1000">
                <a:solidFill>
                  <a:schemeClr val="accent3"/>
                </a:solidFill>
              </a:defRPr>
            </a:lvl1pPr>
          </a:lstStyle>
          <a:p>
            <a:fld id="{2ED86176-D6A4-43D8-BE13-F18245AD9D39}" type="slidenum">
              <a:rPr lang="en-US" smtClean="0"/>
              <a:pPr/>
              <a:t>‹#›</a:t>
            </a:fld>
            <a:endParaRPr lang="en-US"/>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7230861" y="6278753"/>
            <a:ext cx="1610505" cy="347472"/>
          </a:xfrm>
          <a:prstGeom prst="rect">
            <a:avLst/>
          </a:prstGeom>
        </p:spPr>
      </p:pic>
    </p:spTree>
    <p:extLst>
      <p:ext uri="{BB962C8B-B14F-4D97-AF65-F5344CB8AC3E}">
        <p14:creationId xmlns:p14="http://schemas.microsoft.com/office/powerpoint/2010/main" xmlns="" val="202989082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9" r:id="rId3"/>
    <p:sldLayoutId id="2147483700" r:id="rId4"/>
    <p:sldLayoutId id="2147483701" r:id="rId5"/>
    <p:sldLayoutId id="2147483694" r:id="rId6"/>
    <p:sldLayoutId id="2147483695" r:id="rId7"/>
    <p:sldLayoutId id="2147483708" r:id="rId8"/>
    <p:sldLayoutId id="2147483696" r:id="rId9"/>
    <p:sldLayoutId id="2147483697" r:id="rId10"/>
    <p:sldLayoutId id="2147483702" r:id="rId11"/>
    <p:sldLayoutId id="2147483698" r:id="rId12"/>
    <p:sldLayoutId id="2147483703" r:id="rId13"/>
  </p:sldLayoutIdLst>
  <p:hf hdr="0" dt="0"/>
  <p:txStyles>
    <p:titleStyle>
      <a:lvl1pPr algn="l" defTabSz="914400" rtl="0" eaLnBrk="1" latinLnBrk="0" hangingPunct="1">
        <a:lnSpc>
          <a:spcPts val="3200"/>
        </a:lnSpc>
        <a:spcBef>
          <a:spcPct val="0"/>
        </a:spcBef>
        <a:buNone/>
        <a:defRPr sz="3000" kern="1200">
          <a:solidFill>
            <a:schemeClr val="accent3"/>
          </a:solidFill>
          <a:latin typeface="+mj-lt"/>
          <a:ea typeface="+mj-ea"/>
          <a:cs typeface="+mj-cs"/>
        </a:defRPr>
      </a:lvl1pPr>
    </p:titleStyle>
    <p:bodyStyle>
      <a:lvl1pPr marL="0" indent="0" algn="l" defTabSz="914400" rtl="0" eaLnBrk="1" latinLnBrk="0" hangingPunct="1">
        <a:spcBef>
          <a:spcPts val="900"/>
        </a:spcBef>
        <a:buFontTx/>
        <a:buNone/>
        <a:defRPr sz="2000" kern="1200">
          <a:solidFill>
            <a:schemeClr val="tx1"/>
          </a:solidFill>
          <a:latin typeface="+mn-lt"/>
          <a:ea typeface="+mn-ea"/>
          <a:cs typeface="+mn-cs"/>
        </a:defRPr>
      </a:lvl1pPr>
      <a:lvl2pPr marL="171450" indent="-171450" algn="l" defTabSz="914400" rtl="0" eaLnBrk="1" latinLnBrk="0" hangingPunct="1">
        <a:spcBef>
          <a:spcPts val="600"/>
        </a:spcBef>
        <a:buFont typeface="Arial" pitchFamily="34" charset="0"/>
        <a:buChar char="•"/>
        <a:defRPr sz="1800" kern="1200">
          <a:solidFill>
            <a:schemeClr val="tx1"/>
          </a:solidFill>
          <a:latin typeface="+mn-lt"/>
          <a:ea typeface="+mn-ea"/>
          <a:cs typeface="+mn-cs"/>
        </a:defRPr>
      </a:lvl2pPr>
      <a:lvl3pPr marL="342900" indent="-171450" algn="l" defTabSz="914400" rtl="0" eaLnBrk="1" latinLnBrk="0" hangingPunct="1">
        <a:spcBef>
          <a:spcPts val="3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spcBef>
          <a:spcPts val="200"/>
        </a:spcBef>
        <a:buFont typeface="Arial" pitchFamily="34" charset="0"/>
        <a:buChar char="•"/>
        <a:defRPr sz="1400" kern="1200">
          <a:solidFill>
            <a:schemeClr val="tx1"/>
          </a:solidFill>
          <a:latin typeface="+mn-lt"/>
          <a:ea typeface="+mn-ea"/>
          <a:cs typeface="+mn-cs"/>
        </a:defRPr>
      </a:lvl4pPr>
      <a:lvl5pPr marL="628650" indent="-1143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200" b="1" dirty="0" smtClean="0">
                <a:solidFill>
                  <a:schemeClr val="accent4">
                    <a:lumMod val="50000"/>
                  </a:schemeClr>
                </a:solidFill>
              </a:rPr>
              <a:t>Enabling Consumers in NE: New Technologies, Practices, &amp; Policies to Transform Retail Energy Markets </a:t>
            </a:r>
            <a:endParaRPr lang="en-US" sz="3200" dirty="0">
              <a:solidFill>
                <a:schemeClr val="accent4">
                  <a:lumMod val="50000"/>
                </a:schemeClr>
              </a:solidFill>
            </a:endParaRPr>
          </a:p>
        </p:txBody>
      </p:sp>
      <p:sp>
        <p:nvSpPr>
          <p:cNvPr id="5" name="Subtitle 4"/>
          <p:cNvSpPr>
            <a:spLocks noGrp="1"/>
          </p:cNvSpPr>
          <p:nvPr>
            <p:ph type="subTitle" idx="1"/>
          </p:nvPr>
        </p:nvSpPr>
        <p:spPr>
          <a:xfrm>
            <a:off x="363538" y="2429301"/>
            <a:ext cx="6400800" cy="236206"/>
          </a:xfrm>
        </p:spPr>
        <p:txBody>
          <a:bodyPr/>
          <a:lstStyle/>
          <a:p>
            <a:r>
              <a:rPr lang="en-US" dirty="0" smtClean="0">
                <a:solidFill>
                  <a:schemeClr val="accent4">
                    <a:lumMod val="50000"/>
                  </a:schemeClr>
                </a:solidFill>
              </a:rPr>
              <a:t>Restructuring Roundtable</a:t>
            </a:r>
          </a:p>
          <a:p>
            <a:r>
              <a:rPr lang="en-US" dirty="0" smtClean="0">
                <a:solidFill>
                  <a:schemeClr val="accent4">
                    <a:lumMod val="50000"/>
                  </a:schemeClr>
                </a:solidFill>
              </a:rPr>
              <a:t>February 26, 2016</a:t>
            </a:r>
          </a:p>
          <a:p>
            <a:endParaRPr lang="en-US" dirty="0" smtClean="0">
              <a:solidFill>
                <a:schemeClr val="accent4">
                  <a:lumMod val="50000"/>
                </a:schemeClr>
              </a:solidFill>
            </a:endParaRPr>
          </a:p>
          <a:p>
            <a:r>
              <a:rPr lang="en-US" sz="2400" dirty="0" smtClean="0">
                <a:solidFill>
                  <a:schemeClr val="accent4">
                    <a:lumMod val="50000"/>
                  </a:schemeClr>
                </a:solidFill>
              </a:rPr>
              <a:t>Dan Allegretti</a:t>
            </a:r>
          </a:p>
        </p:txBody>
      </p:sp>
    </p:spTree>
    <p:extLst>
      <p:ext uri="{BB962C8B-B14F-4D97-AF65-F5344CB8AC3E}">
        <p14:creationId xmlns:p14="http://schemas.microsoft.com/office/powerpoint/2010/main" xmlns="" val="3919826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Restructuring Roundtable February 26, 2016</a:t>
            </a:r>
            <a:endParaRPr lang="en-US" dirty="0"/>
          </a:p>
        </p:txBody>
      </p:sp>
      <p:sp>
        <p:nvSpPr>
          <p:cNvPr id="4" name="Slide Number Placeholder 3"/>
          <p:cNvSpPr>
            <a:spLocks noGrp="1"/>
          </p:cNvSpPr>
          <p:nvPr>
            <p:ph type="sldNum" sz="quarter" idx="12"/>
          </p:nvPr>
        </p:nvSpPr>
        <p:spPr/>
        <p:txBody>
          <a:bodyPr/>
          <a:lstStyle/>
          <a:p>
            <a:fld id="{2ED86176-D6A4-43D8-BE13-F18245AD9D39}" type="slidenum">
              <a:rPr lang="en-US" smtClean="0"/>
              <a:pPr/>
              <a:t>9</a:t>
            </a:fld>
            <a:endParaRPr lang="en-US"/>
          </a:p>
        </p:txBody>
      </p:sp>
      <p:sp>
        <p:nvSpPr>
          <p:cNvPr id="5" name="Title 4"/>
          <p:cNvSpPr>
            <a:spLocks noGrp="1"/>
          </p:cNvSpPr>
          <p:nvPr>
            <p:ph type="title"/>
          </p:nvPr>
        </p:nvSpPr>
        <p:spPr/>
        <p:txBody>
          <a:bodyPr/>
          <a:lstStyle/>
          <a:p>
            <a:r>
              <a:rPr lang="en-US" dirty="0" smtClean="0"/>
              <a:t>Disclaimer (An exciting message from the legal department!)</a:t>
            </a:r>
            <a:endParaRPr lang="en-US" dirty="0"/>
          </a:p>
        </p:txBody>
      </p:sp>
      <p:sp>
        <p:nvSpPr>
          <p:cNvPr id="7" name="Content Placeholder 6"/>
          <p:cNvSpPr>
            <a:spLocks noGrp="1"/>
          </p:cNvSpPr>
          <p:nvPr>
            <p:ph idx="1"/>
          </p:nvPr>
        </p:nvSpPr>
        <p:spPr>
          <a:xfrm>
            <a:off x="363538" y="1501255"/>
            <a:ext cx="8412162" cy="4901134"/>
          </a:xfrm>
        </p:spPr>
        <p:txBody>
          <a:bodyPr/>
          <a:lstStyle/>
          <a:p>
            <a:r>
              <a:rPr lang="en-US" sz="1800" dirty="0" smtClean="0"/>
              <a:t>The information contained herein has been obtained from sources which Constellation Energy Group, Inc.  (“CEG”) and its subsidiaries, </a:t>
            </a:r>
            <a:r>
              <a:rPr lang="en-US" sz="1800" dirty="0" err="1" smtClean="0"/>
              <a:t>NewEnergy</a:t>
            </a:r>
            <a:r>
              <a:rPr lang="en-US" sz="1800" dirty="0" smtClean="0"/>
              <a:t>, Inc. (“CNE”) and Constellation Energy Commodities Group, Inc. (“CCG”) (collectively referred to as the "Constellation Entities") , believe to be reliable. The Constellation Entities do not represent or warrant as to its accuracy or completeness. All representations and estimates included herein constitute the Constellation Entities’ judgment as of the date of the presentation and may be subject to change without notice. This material has been prepared solely for informational purposes. The Constellation Entities do not make and expressly disclaims, any express or implied guaranty, representation or warranty regarding any opinions or statements set forth herein, and shall not be responsible for any reliance upon any information, opinions, or statements contained herein or for any omission or error of fact.  All prices referenced herein, if any, are indicative and informational and do not connote the prices at which these entities may be willing to transact.  This material shall not be reproduced (in whole or in part) to any other person without the prior written approval of the Constellation Entities.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b="1" dirty="0" smtClean="0">
                <a:solidFill>
                  <a:schemeClr val="accent5"/>
                </a:solidFill>
              </a:rPr>
              <a:t>Getting Retail Right</a:t>
            </a:r>
            <a:endParaRPr lang="en-US" sz="2800" dirty="0">
              <a:solidFill>
                <a:schemeClr val="accent5"/>
              </a:solidFill>
            </a:endParaRPr>
          </a:p>
        </p:txBody>
      </p:sp>
      <p:sp>
        <p:nvSpPr>
          <p:cNvPr id="10" name="Content Placeholder 9"/>
          <p:cNvSpPr>
            <a:spLocks noGrp="1"/>
          </p:cNvSpPr>
          <p:nvPr>
            <p:ph idx="1"/>
          </p:nvPr>
        </p:nvSpPr>
        <p:spPr>
          <a:xfrm>
            <a:off x="363538" y="1296536"/>
            <a:ext cx="8412162" cy="5105851"/>
          </a:xfrm>
        </p:spPr>
        <p:txBody>
          <a:bodyPr/>
          <a:lstStyle/>
          <a:p>
            <a:pPr marL="285750" indent="-285750">
              <a:buFont typeface="Arial" panose="020B0604020202020204" pitchFamily="34" charset="0"/>
              <a:buChar char="•"/>
            </a:pPr>
            <a:r>
              <a:rPr lang="en-US" sz="4000" b="1" dirty="0" smtClean="0">
                <a:solidFill>
                  <a:schemeClr val="accent4">
                    <a:lumMod val="50000"/>
                  </a:schemeClr>
                </a:solidFill>
              </a:rPr>
              <a:t>Empowering Customers</a:t>
            </a:r>
          </a:p>
          <a:p>
            <a:pPr marL="285750" indent="-285750">
              <a:buFont typeface="Arial" panose="020B0604020202020204" pitchFamily="34" charset="0"/>
              <a:buChar char="•"/>
            </a:pPr>
            <a:r>
              <a:rPr lang="en-US" sz="4000" b="1" dirty="0" smtClean="0">
                <a:solidFill>
                  <a:schemeClr val="accent4">
                    <a:lumMod val="50000"/>
                  </a:schemeClr>
                </a:solidFill>
              </a:rPr>
              <a:t>Removing Barriers</a:t>
            </a:r>
          </a:p>
          <a:p>
            <a:pPr marL="285750" indent="-285750">
              <a:buFont typeface="Arial" panose="020B0604020202020204" pitchFamily="34" charset="0"/>
              <a:buChar char="•"/>
            </a:pPr>
            <a:r>
              <a:rPr lang="en-US" sz="4000" b="1" dirty="0" smtClean="0">
                <a:solidFill>
                  <a:schemeClr val="accent4">
                    <a:lumMod val="50000"/>
                  </a:schemeClr>
                </a:solidFill>
              </a:rPr>
              <a:t>Modernizing the Retail Experience</a:t>
            </a:r>
            <a:endParaRPr lang="en-US" sz="4000" b="1" dirty="0">
              <a:solidFill>
                <a:schemeClr val="accent4">
                  <a:lumMod val="50000"/>
                </a:schemeClr>
              </a:solidFill>
            </a:endParaRPr>
          </a:p>
        </p:txBody>
      </p:sp>
      <p:sp>
        <p:nvSpPr>
          <p:cNvPr id="4" name="Footer Placeholder 3"/>
          <p:cNvSpPr>
            <a:spLocks noGrp="1"/>
          </p:cNvSpPr>
          <p:nvPr>
            <p:ph type="ftr" sz="quarter" idx="11"/>
          </p:nvPr>
        </p:nvSpPr>
        <p:spPr/>
        <p:txBody>
          <a:bodyPr/>
          <a:lstStyle/>
          <a:p>
            <a:r>
              <a:rPr lang="en-US" smtClean="0"/>
              <a:t>Restructuring Roundtable February 26, 2016</a:t>
            </a:r>
            <a:endParaRPr lang="en-US"/>
          </a:p>
        </p:txBody>
      </p:sp>
      <p:sp>
        <p:nvSpPr>
          <p:cNvPr id="5" name="Slide Number Placeholder 4"/>
          <p:cNvSpPr>
            <a:spLocks noGrp="1"/>
          </p:cNvSpPr>
          <p:nvPr>
            <p:ph type="sldNum" sz="quarter" idx="12"/>
          </p:nvPr>
        </p:nvSpPr>
        <p:spPr/>
        <p:txBody>
          <a:bodyPr/>
          <a:lstStyle/>
          <a:p>
            <a:fld id="{2ED86176-D6A4-43D8-BE13-F18245AD9D39}" type="slidenum">
              <a:rPr lang="en-US" smtClean="0"/>
              <a:pPr/>
              <a:t>1</a:t>
            </a:fld>
            <a:endParaRPr lang="en-US"/>
          </a:p>
        </p:txBody>
      </p:sp>
    </p:spTree>
    <p:extLst>
      <p:ext uri="{BB962C8B-B14F-4D97-AF65-F5344CB8AC3E}">
        <p14:creationId xmlns:p14="http://schemas.microsoft.com/office/powerpoint/2010/main" xmlns="" val="4027849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3538" y="0"/>
            <a:ext cx="8412162" cy="750627"/>
          </a:xfrm>
        </p:spPr>
        <p:txBody>
          <a:bodyPr/>
          <a:lstStyle/>
          <a:p>
            <a:r>
              <a:rPr lang="en-US" sz="2800" b="1" dirty="0" smtClean="0">
                <a:solidFill>
                  <a:schemeClr val="accent5"/>
                </a:solidFill>
              </a:rPr>
              <a:t>These Things Can Inhibit Competition</a:t>
            </a:r>
            <a:endParaRPr lang="en-US" sz="2800" b="1" dirty="0">
              <a:solidFill>
                <a:schemeClr val="accent5"/>
              </a:solidFill>
            </a:endParaRPr>
          </a:p>
        </p:txBody>
      </p:sp>
      <p:sp>
        <p:nvSpPr>
          <p:cNvPr id="3" name="Footer Placeholder 2"/>
          <p:cNvSpPr>
            <a:spLocks noGrp="1"/>
          </p:cNvSpPr>
          <p:nvPr>
            <p:ph type="ftr" sz="quarter" idx="11"/>
          </p:nvPr>
        </p:nvSpPr>
        <p:spPr/>
        <p:txBody>
          <a:bodyPr/>
          <a:lstStyle/>
          <a:p>
            <a:r>
              <a:rPr lang="en-US" smtClean="0"/>
              <a:t>Restructuring Roundtable February 26, 2016</a:t>
            </a:r>
            <a:endParaRPr lang="en-US" dirty="0"/>
          </a:p>
        </p:txBody>
      </p:sp>
      <p:sp>
        <p:nvSpPr>
          <p:cNvPr id="4" name="Slide Number Placeholder 3"/>
          <p:cNvSpPr>
            <a:spLocks noGrp="1"/>
          </p:cNvSpPr>
          <p:nvPr>
            <p:ph type="sldNum" sz="quarter" idx="12"/>
          </p:nvPr>
        </p:nvSpPr>
        <p:spPr/>
        <p:txBody>
          <a:bodyPr/>
          <a:lstStyle/>
          <a:p>
            <a:fld id="{2ED86176-D6A4-43D8-BE13-F18245AD9D39}" type="slidenum">
              <a:rPr lang="en-US" smtClean="0"/>
              <a:pPr/>
              <a:t>2</a:t>
            </a:fld>
            <a:endParaRPr lang="en-US"/>
          </a:p>
        </p:txBody>
      </p:sp>
      <p:sp>
        <p:nvSpPr>
          <p:cNvPr id="7" name="Content Placeholder 6"/>
          <p:cNvSpPr>
            <a:spLocks noGrp="1"/>
          </p:cNvSpPr>
          <p:nvPr>
            <p:ph idx="13"/>
          </p:nvPr>
        </p:nvSpPr>
        <p:spPr>
          <a:xfrm>
            <a:off x="4665662" y="1201003"/>
            <a:ext cx="4110037" cy="2442949"/>
          </a:xfrm>
        </p:spPr>
        <p:txBody>
          <a:bodyPr/>
          <a:lstStyle/>
          <a:p>
            <a:r>
              <a:rPr lang="en-US" sz="2800" b="1" u="sng" dirty="0" smtClean="0">
                <a:solidFill>
                  <a:schemeClr val="accent3">
                    <a:lumMod val="50000"/>
                  </a:schemeClr>
                </a:solidFill>
              </a:rPr>
              <a:t>Customer Confusion</a:t>
            </a:r>
            <a:endParaRPr lang="en-US" sz="2800" b="1" u="sng" dirty="0">
              <a:solidFill>
                <a:schemeClr val="accent3">
                  <a:lumMod val="50000"/>
                </a:schemeClr>
              </a:solidFill>
            </a:endParaRPr>
          </a:p>
          <a:p>
            <a:pPr>
              <a:buFont typeface="Arial" pitchFamily="34" charset="0"/>
              <a:buChar char="•"/>
            </a:pPr>
            <a:r>
              <a:rPr lang="en-US" sz="2800" b="1" dirty="0" smtClean="0"/>
              <a:t>Education</a:t>
            </a:r>
            <a:endParaRPr lang="en-US" sz="2800" b="1" dirty="0"/>
          </a:p>
          <a:p>
            <a:pPr>
              <a:buFont typeface="Arial" pitchFamily="34" charset="0"/>
              <a:buChar char="•"/>
            </a:pPr>
            <a:r>
              <a:rPr lang="en-US" sz="2800" b="1" dirty="0" smtClean="0"/>
              <a:t>Too Many Disclosures</a:t>
            </a:r>
            <a:endParaRPr lang="en-US" sz="2800" b="1" dirty="0"/>
          </a:p>
          <a:p>
            <a:pPr>
              <a:buFont typeface="Arial" pitchFamily="34" charset="0"/>
              <a:buChar char="•"/>
            </a:pPr>
            <a:r>
              <a:rPr lang="en-US" sz="2800" b="1" dirty="0" smtClean="0"/>
              <a:t>Too Many Bill Regulations</a:t>
            </a:r>
            <a:endParaRPr lang="en-US" b="1" dirty="0"/>
          </a:p>
        </p:txBody>
      </p:sp>
      <p:sp>
        <p:nvSpPr>
          <p:cNvPr id="8" name="Content Placeholder 7"/>
          <p:cNvSpPr>
            <a:spLocks noGrp="1"/>
          </p:cNvSpPr>
          <p:nvPr>
            <p:ph idx="14"/>
          </p:nvPr>
        </p:nvSpPr>
        <p:spPr>
          <a:xfrm>
            <a:off x="2210937" y="3365574"/>
            <a:ext cx="3671248" cy="3076169"/>
          </a:xfrm>
        </p:spPr>
        <p:txBody>
          <a:bodyPr/>
          <a:lstStyle/>
          <a:p>
            <a:r>
              <a:rPr lang="en-US" sz="2800" b="1" u="sng" dirty="0" smtClean="0">
                <a:solidFill>
                  <a:schemeClr val="accent3">
                    <a:lumMod val="50000"/>
                  </a:schemeClr>
                </a:solidFill>
              </a:rPr>
              <a:t>Resource Planning</a:t>
            </a:r>
            <a:endParaRPr lang="en-US" sz="2800" b="1" u="sng" dirty="0">
              <a:solidFill>
                <a:schemeClr val="accent3">
                  <a:lumMod val="50000"/>
                </a:schemeClr>
              </a:solidFill>
            </a:endParaRPr>
          </a:p>
          <a:p>
            <a:pPr>
              <a:buFont typeface="Arial" pitchFamily="34" charset="0"/>
              <a:buChar char="•"/>
            </a:pPr>
            <a:r>
              <a:rPr lang="en-US" sz="2800" b="1" dirty="0" smtClean="0"/>
              <a:t>Long Term Contracts</a:t>
            </a:r>
            <a:endParaRPr lang="en-US" sz="2800" b="1" dirty="0"/>
          </a:p>
          <a:p>
            <a:pPr>
              <a:buFont typeface="Arial" pitchFamily="34" charset="0"/>
              <a:buChar char="•"/>
            </a:pPr>
            <a:r>
              <a:rPr lang="en-US" sz="2800" b="1" dirty="0" smtClean="0"/>
              <a:t>RPS Changes</a:t>
            </a:r>
            <a:endParaRPr lang="en-US" sz="2800" b="1" dirty="0"/>
          </a:p>
          <a:p>
            <a:pPr>
              <a:buFont typeface="Arial" pitchFamily="34" charset="0"/>
              <a:buChar char="•"/>
            </a:pPr>
            <a:r>
              <a:rPr lang="en-US" sz="2800" b="1" dirty="0" smtClean="0"/>
              <a:t>Other Charges (Gas Pipelines?)</a:t>
            </a:r>
            <a:endParaRPr lang="en-US" sz="2800" b="1" dirty="0"/>
          </a:p>
          <a:p>
            <a:endParaRPr lang="en-US" dirty="0"/>
          </a:p>
        </p:txBody>
      </p:sp>
      <p:sp>
        <p:nvSpPr>
          <p:cNvPr id="10" name="Content Placeholder 9"/>
          <p:cNvSpPr>
            <a:spLocks noGrp="1"/>
          </p:cNvSpPr>
          <p:nvPr>
            <p:ph idx="1"/>
          </p:nvPr>
        </p:nvSpPr>
        <p:spPr>
          <a:xfrm>
            <a:off x="363538" y="968991"/>
            <a:ext cx="4117975" cy="2702256"/>
          </a:xfrm>
        </p:spPr>
        <p:txBody>
          <a:bodyPr/>
          <a:lstStyle/>
          <a:p>
            <a:r>
              <a:rPr lang="en-US" sz="2800" b="1" u="sng" dirty="0" smtClean="0">
                <a:solidFill>
                  <a:schemeClr val="accent3">
                    <a:lumMod val="50000"/>
                  </a:schemeClr>
                </a:solidFill>
              </a:rPr>
              <a:t>Net Metering</a:t>
            </a:r>
            <a:endParaRPr lang="en-US" sz="2800" b="1" u="sng" dirty="0">
              <a:solidFill>
                <a:schemeClr val="accent3">
                  <a:lumMod val="50000"/>
                </a:schemeClr>
              </a:solidFill>
            </a:endParaRPr>
          </a:p>
          <a:p>
            <a:pPr>
              <a:buFont typeface="Arial" pitchFamily="34" charset="0"/>
              <a:buChar char="•"/>
            </a:pPr>
            <a:r>
              <a:rPr lang="en-US" sz="2800" b="1" dirty="0" smtClean="0"/>
              <a:t>Need EDI</a:t>
            </a:r>
            <a:endParaRPr lang="en-US" sz="2800" b="1" dirty="0"/>
          </a:p>
          <a:p>
            <a:pPr>
              <a:buFont typeface="Arial" pitchFamily="34" charset="0"/>
              <a:buChar char="•"/>
            </a:pPr>
            <a:r>
              <a:rPr lang="en-US" sz="2800" b="1" dirty="0" smtClean="0"/>
              <a:t>Need Consistent Meter Data Wholesale and Retail</a:t>
            </a:r>
            <a:endParaRPr lang="en-US"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accent5"/>
                </a:solidFill>
              </a:rPr>
              <a:t>These Things Need to Be Modernized</a:t>
            </a:r>
            <a:endParaRPr lang="en-US" sz="2800" b="1" dirty="0">
              <a:solidFill>
                <a:schemeClr val="accent5"/>
              </a:solidFill>
            </a:endParaRPr>
          </a:p>
        </p:txBody>
      </p:sp>
      <p:sp>
        <p:nvSpPr>
          <p:cNvPr id="3" name="Content Placeholder 2"/>
          <p:cNvSpPr>
            <a:spLocks noGrp="1"/>
          </p:cNvSpPr>
          <p:nvPr>
            <p:ph idx="1"/>
          </p:nvPr>
        </p:nvSpPr>
        <p:spPr>
          <a:xfrm>
            <a:off x="363538" y="860913"/>
            <a:ext cx="4117975" cy="2482788"/>
          </a:xfrm>
        </p:spPr>
        <p:txBody>
          <a:bodyPr/>
          <a:lstStyle/>
          <a:p>
            <a:r>
              <a:rPr lang="en-US" sz="2800" b="1" dirty="0" smtClean="0">
                <a:solidFill>
                  <a:schemeClr val="accent3">
                    <a:lumMod val="50000"/>
                  </a:schemeClr>
                </a:solidFill>
              </a:rPr>
              <a:t>Enrollment</a:t>
            </a:r>
          </a:p>
          <a:p>
            <a:pPr>
              <a:buFont typeface="Arial" pitchFamily="34" charset="0"/>
              <a:buChar char="•"/>
            </a:pPr>
            <a:r>
              <a:rPr lang="en-US" sz="2800" b="1" dirty="0" smtClean="0"/>
              <a:t>Instant Connection</a:t>
            </a:r>
          </a:p>
          <a:p>
            <a:pPr>
              <a:buFont typeface="Arial" pitchFamily="34" charset="0"/>
              <a:buChar char="•"/>
            </a:pPr>
            <a:r>
              <a:rPr lang="en-US" sz="2800" b="1" dirty="0" smtClean="0"/>
              <a:t>Enroll With Your Wallet</a:t>
            </a:r>
          </a:p>
          <a:p>
            <a:pPr>
              <a:buFont typeface="Arial" pitchFamily="34" charset="0"/>
              <a:buChar char="•"/>
            </a:pPr>
            <a:endParaRPr lang="en-US" sz="2800" b="1" dirty="0"/>
          </a:p>
        </p:txBody>
      </p:sp>
      <p:sp>
        <p:nvSpPr>
          <p:cNvPr id="4" name="Footer Placeholder 3"/>
          <p:cNvSpPr>
            <a:spLocks noGrp="1"/>
          </p:cNvSpPr>
          <p:nvPr>
            <p:ph type="ftr" sz="quarter" idx="11"/>
          </p:nvPr>
        </p:nvSpPr>
        <p:spPr/>
        <p:txBody>
          <a:bodyPr/>
          <a:lstStyle/>
          <a:p>
            <a:r>
              <a:rPr lang="en-US" smtClean="0"/>
              <a:t>Restructuring Roundtable February 26, 2016</a:t>
            </a:r>
            <a:endParaRPr lang="en-US" dirty="0"/>
          </a:p>
        </p:txBody>
      </p:sp>
      <p:sp>
        <p:nvSpPr>
          <p:cNvPr id="5" name="Slide Number Placeholder 4"/>
          <p:cNvSpPr>
            <a:spLocks noGrp="1"/>
          </p:cNvSpPr>
          <p:nvPr>
            <p:ph type="sldNum" sz="quarter" idx="12"/>
          </p:nvPr>
        </p:nvSpPr>
        <p:spPr/>
        <p:txBody>
          <a:bodyPr/>
          <a:lstStyle/>
          <a:p>
            <a:fld id="{2ED86176-D6A4-43D8-BE13-F18245AD9D39}" type="slidenum">
              <a:rPr lang="en-US" smtClean="0"/>
              <a:pPr/>
              <a:t>3</a:t>
            </a:fld>
            <a:endParaRPr lang="en-US"/>
          </a:p>
        </p:txBody>
      </p:sp>
      <p:sp>
        <p:nvSpPr>
          <p:cNvPr id="6" name="Content Placeholder 5"/>
          <p:cNvSpPr>
            <a:spLocks noGrp="1"/>
          </p:cNvSpPr>
          <p:nvPr>
            <p:ph idx="13"/>
          </p:nvPr>
        </p:nvSpPr>
        <p:spPr>
          <a:xfrm>
            <a:off x="4665662" y="860913"/>
            <a:ext cx="4110037" cy="2510084"/>
          </a:xfrm>
        </p:spPr>
        <p:txBody>
          <a:bodyPr/>
          <a:lstStyle/>
          <a:p>
            <a:r>
              <a:rPr lang="en-US" sz="2800" b="1" dirty="0" smtClean="0">
                <a:solidFill>
                  <a:schemeClr val="accent3">
                    <a:lumMod val="50000"/>
                  </a:schemeClr>
                </a:solidFill>
              </a:rPr>
              <a:t>Billing</a:t>
            </a:r>
          </a:p>
          <a:p>
            <a:pPr>
              <a:buFont typeface="Arial" pitchFamily="34" charset="0"/>
              <a:buChar char="•"/>
            </a:pPr>
            <a:r>
              <a:rPr lang="en-US" sz="2800" b="1" dirty="0" smtClean="0"/>
              <a:t>One Bill (Supplier)</a:t>
            </a:r>
          </a:p>
          <a:p>
            <a:pPr>
              <a:buFont typeface="Arial" pitchFamily="34" charset="0"/>
              <a:buChar char="•"/>
            </a:pPr>
            <a:r>
              <a:rPr lang="en-US" sz="2800" b="1" dirty="0" smtClean="0"/>
              <a:t>On Bill Financing</a:t>
            </a:r>
          </a:p>
          <a:p>
            <a:pPr>
              <a:buFont typeface="Arial" pitchFamily="34" charset="0"/>
              <a:buChar char="•"/>
            </a:pPr>
            <a:endParaRPr lang="en-US" sz="2800" b="1" dirty="0"/>
          </a:p>
        </p:txBody>
      </p:sp>
      <p:sp>
        <p:nvSpPr>
          <p:cNvPr id="7" name="Content Placeholder 6"/>
          <p:cNvSpPr>
            <a:spLocks noGrp="1"/>
          </p:cNvSpPr>
          <p:nvPr>
            <p:ph idx="14"/>
          </p:nvPr>
        </p:nvSpPr>
        <p:spPr>
          <a:xfrm>
            <a:off x="363538" y="3365574"/>
            <a:ext cx="4117975" cy="2994283"/>
          </a:xfrm>
        </p:spPr>
        <p:txBody>
          <a:bodyPr/>
          <a:lstStyle/>
          <a:p>
            <a:r>
              <a:rPr lang="en-US" sz="2800" b="1" dirty="0" smtClean="0">
                <a:solidFill>
                  <a:schemeClr val="accent3">
                    <a:lumMod val="50000"/>
                  </a:schemeClr>
                </a:solidFill>
              </a:rPr>
              <a:t>Data</a:t>
            </a:r>
          </a:p>
          <a:p>
            <a:pPr>
              <a:buFont typeface="Arial" pitchFamily="34" charset="0"/>
              <a:buChar char="•"/>
            </a:pPr>
            <a:r>
              <a:rPr lang="en-US" sz="2800" b="1" dirty="0" smtClean="0"/>
              <a:t>Privacy</a:t>
            </a:r>
          </a:p>
          <a:p>
            <a:pPr>
              <a:buFont typeface="Arial" pitchFamily="34" charset="0"/>
              <a:buChar char="•"/>
            </a:pPr>
            <a:r>
              <a:rPr lang="en-US" sz="2800" b="1" dirty="0" smtClean="0"/>
              <a:t>Ease of Supplier Access</a:t>
            </a:r>
          </a:p>
          <a:p>
            <a:endParaRPr lang="en-US" sz="2800" b="1" dirty="0" smtClean="0"/>
          </a:p>
          <a:p>
            <a:pPr>
              <a:buFont typeface="Arial" pitchFamily="34" charset="0"/>
              <a:buChar char="•"/>
            </a:pPr>
            <a:endParaRPr lang="en-US" sz="2800" b="1" dirty="0"/>
          </a:p>
        </p:txBody>
      </p:sp>
      <p:sp>
        <p:nvSpPr>
          <p:cNvPr id="8" name="Content Placeholder 7"/>
          <p:cNvSpPr>
            <a:spLocks noGrp="1"/>
          </p:cNvSpPr>
          <p:nvPr>
            <p:ph idx="15"/>
          </p:nvPr>
        </p:nvSpPr>
        <p:spPr>
          <a:xfrm>
            <a:off x="4665662" y="3365574"/>
            <a:ext cx="4110037" cy="3117113"/>
          </a:xfrm>
        </p:spPr>
        <p:txBody>
          <a:bodyPr/>
          <a:lstStyle/>
          <a:p>
            <a:r>
              <a:rPr lang="en-US" sz="2800" b="1" dirty="0" smtClean="0">
                <a:solidFill>
                  <a:schemeClr val="accent3">
                    <a:lumMod val="50000"/>
                  </a:schemeClr>
                </a:solidFill>
              </a:rPr>
              <a:t>Customer Expectations</a:t>
            </a:r>
          </a:p>
          <a:p>
            <a:pPr>
              <a:buFont typeface="Arial" pitchFamily="34" charset="0"/>
              <a:buChar char="•"/>
            </a:pPr>
            <a:r>
              <a:rPr lang="en-US" sz="2800" b="1" dirty="0"/>
              <a:t>Seamless Moves</a:t>
            </a:r>
          </a:p>
          <a:p>
            <a:pPr>
              <a:buFont typeface="Arial" pitchFamily="34" charset="0"/>
              <a:buChar char="•"/>
            </a:pPr>
            <a:r>
              <a:rPr lang="en-US" sz="2800" b="1" dirty="0" smtClean="0"/>
              <a:t>Like Going to the Hardware Store</a:t>
            </a:r>
          </a:p>
          <a:p>
            <a:endParaRPr lang="en-US" sz="28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Restructuring Roundtable February 26, 2016</a:t>
            </a:r>
            <a:endParaRPr lang="en-US" dirty="0"/>
          </a:p>
        </p:txBody>
      </p:sp>
      <p:sp>
        <p:nvSpPr>
          <p:cNvPr id="4" name="Slide Number Placeholder 3"/>
          <p:cNvSpPr>
            <a:spLocks noGrp="1"/>
          </p:cNvSpPr>
          <p:nvPr>
            <p:ph type="sldNum" sz="quarter" idx="12"/>
          </p:nvPr>
        </p:nvSpPr>
        <p:spPr/>
        <p:txBody>
          <a:bodyPr/>
          <a:lstStyle/>
          <a:p>
            <a:fld id="{2ED86176-D6A4-43D8-BE13-F18245AD9D39}" type="slidenum">
              <a:rPr lang="en-US" smtClean="0"/>
              <a:pPr/>
              <a:t>4</a:t>
            </a:fld>
            <a:endParaRPr lang="en-US"/>
          </a:p>
        </p:txBody>
      </p:sp>
      <p:sp>
        <p:nvSpPr>
          <p:cNvPr id="5" name="Title 4"/>
          <p:cNvSpPr>
            <a:spLocks noGrp="1"/>
          </p:cNvSpPr>
          <p:nvPr>
            <p:ph type="title"/>
          </p:nvPr>
        </p:nvSpPr>
        <p:spPr/>
        <p:txBody>
          <a:bodyPr/>
          <a:lstStyle/>
          <a:p>
            <a:r>
              <a:rPr lang="en-US" b="1" dirty="0" smtClean="0"/>
              <a:t>Customer Choice – Home Depot, Concord, NH</a:t>
            </a:r>
            <a:endParaRPr lang="en-US"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96533" y="1255595"/>
            <a:ext cx="7164828" cy="45310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Restructuring Roundtable February 26, 2016</a:t>
            </a:r>
            <a:endParaRPr lang="en-US" dirty="0"/>
          </a:p>
        </p:txBody>
      </p:sp>
      <p:sp>
        <p:nvSpPr>
          <p:cNvPr id="4" name="Slide Number Placeholder 3"/>
          <p:cNvSpPr>
            <a:spLocks noGrp="1"/>
          </p:cNvSpPr>
          <p:nvPr>
            <p:ph type="sldNum" sz="quarter" idx="12"/>
          </p:nvPr>
        </p:nvSpPr>
        <p:spPr/>
        <p:txBody>
          <a:bodyPr/>
          <a:lstStyle/>
          <a:p>
            <a:fld id="{2ED86176-D6A4-43D8-BE13-F18245AD9D39}" type="slidenum">
              <a:rPr lang="en-US" smtClean="0"/>
              <a:pPr/>
              <a:t>5</a:t>
            </a:fld>
            <a:endParaRPr lang="en-US"/>
          </a:p>
        </p:txBody>
      </p:sp>
      <p:sp>
        <p:nvSpPr>
          <p:cNvPr id="5" name="Title 4"/>
          <p:cNvSpPr>
            <a:spLocks noGrp="1"/>
          </p:cNvSpPr>
          <p:nvPr>
            <p:ph type="title"/>
          </p:nvPr>
        </p:nvSpPr>
        <p:spPr/>
        <p:txBody>
          <a:bodyPr/>
          <a:lstStyle/>
          <a:p>
            <a:r>
              <a:rPr lang="en-US" b="1" dirty="0" smtClean="0"/>
              <a:t>Energy Efficiency Aisles 2 &amp; 30</a:t>
            </a:r>
            <a:endParaRPr lang="en-US"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95785" y="1097933"/>
            <a:ext cx="4503761" cy="3377820"/>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3971499" y="859809"/>
            <a:ext cx="4558351" cy="2715904"/>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2402006" y="3316406"/>
            <a:ext cx="3562066" cy="3085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Restructuring Roundtable February 26, 2016</a:t>
            </a:r>
            <a:endParaRPr lang="en-US" dirty="0"/>
          </a:p>
        </p:txBody>
      </p:sp>
      <p:sp>
        <p:nvSpPr>
          <p:cNvPr id="4" name="Slide Number Placeholder 3"/>
          <p:cNvSpPr>
            <a:spLocks noGrp="1"/>
          </p:cNvSpPr>
          <p:nvPr>
            <p:ph type="sldNum" sz="quarter" idx="12"/>
          </p:nvPr>
        </p:nvSpPr>
        <p:spPr/>
        <p:txBody>
          <a:bodyPr/>
          <a:lstStyle/>
          <a:p>
            <a:fld id="{2ED86176-D6A4-43D8-BE13-F18245AD9D39}" type="slidenum">
              <a:rPr lang="en-US" smtClean="0"/>
              <a:pPr/>
              <a:t>6</a:t>
            </a:fld>
            <a:endParaRPr lang="en-US"/>
          </a:p>
        </p:txBody>
      </p:sp>
      <p:sp>
        <p:nvSpPr>
          <p:cNvPr id="5" name="Title 4"/>
          <p:cNvSpPr>
            <a:spLocks noGrp="1"/>
          </p:cNvSpPr>
          <p:nvPr>
            <p:ph type="title"/>
          </p:nvPr>
        </p:nvSpPr>
        <p:spPr/>
        <p:txBody>
          <a:bodyPr/>
          <a:lstStyle/>
          <a:p>
            <a:r>
              <a:rPr lang="en-US" b="1" dirty="0" smtClean="0"/>
              <a:t>Demand Response Aisles 1 &amp; 17</a:t>
            </a:r>
            <a:endParaRPr lang="en-US" b="1" dirty="0"/>
          </a:p>
        </p:txBody>
      </p:sp>
      <p:pic>
        <p:nvPicPr>
          <p:cNvPr id="7" name="Picture 2"/>
          <p:cNvPicPr>
            <a:picLocks noChangeAspect="1" noChangeArrowheads="1"/>
          </p:cNvPicPr>
          <p:nvPr/>
        </p:nvPicPr>
        <p:blipFill>
          <a:blip r:embed="rId2" cstate="print"/>
          <a:srcRect/>
          <a:stretch>
            <a:fillRect/>
          </a:stretch>
        </p:blipFill>
        <p:spPr bwMode="auto">
          <a:xfrm>
            <a:off x="313899" y="1091821"/>
            <a:ext cx="2579425" cy="4026089"/>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2797791" y="2743200"/>
            <a:ext cx="5390866" cy="3659188"/>
          </a:xfrm>
          <a:prstGeom prst="rect">
            <a:avLst/>
          </a:prstGeom>
          <a:noFill/>
          <a:ln w="9525">
            <a:noFill/>
            <a:miter lim="800000"/>
            <a:headEnd/>
            <a:tailEnd/>
          </a:ln>
          <a:effectLst/>
        </p:spPr>
      </p:pic>
      <p:pic>
        <p:nvPicPr>
          <p:cNvPr id="4098" name="Picture 2"/>
          <p:cNvPicPr>
            <a:picLocks noGrp="1" noChangeAspect="1" noChangeArrowheads="1"/>
          </p:cNvPicPr>
          <p:nvPr>
            <p:ph idx="1"/>
          </p:nvPr>
        </p:nvPicPr>
        <p:blipFill>
          <a:blip r:embed="rId4" cstate="print"/>
          <a:srcRect/>
          <a:stretch>
            <a:fillRect/>
          </a:stretch>
        </p:blipFill>
        <p:spPr bwMode="auto">
          <a:xfrm>
            <a:off x="5472752" y="545911"/>
            <a:ext cx="3125338" cy="3575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Restructuring Roundtable February 26, 2016</a:t>
            </a:r>
            <a:endParaRPr lang="en-US" dirty="0"/>
          </a:p>
        </p:txBody>
      </p:sp>
      <p:sp>
        <p:nvSpPr>
          <p:cNvPr id="4" name="Slide Number Placeholder 3"/>
          <p:cNvSpPr>
            <a:spLocks noGrp="1"/>
          </p:cNvSpPr>
          <p:nvPr>
            <p:ph type="sldNum" sz="quarter" idx="12"/>
          </p:nvPr>
        </p:nvSpPr>
        <p:spPr/>
        <p:txBody>
          <a:bodyPr/>
          <a:lstStyle/>
          <a:p>
            <a:fld id="{2ED86176-D6A4-43D8-BE13-F18245AD9D39}" type="slidenum">
              <a:rPr lang="en-US" smtClean="0"/>
              <a:pPr/>
              <a:t>7</a:t>
            </a:fld>
            <a:endParaRPr lang="en-US"/>
          </a:p>
        </p:txBody>
      </p:sp>
      <p:sp>
        <p:nvSpPr>
          <p:cNvPr id="5" name="Title 4"/>
          <p:cNvSpPr>
            <a:spLocks noGrp="1"/>
          </p:cNvSpPr>
          <p:nvPr>
            <p:ph type="title"/>
          </p:nvPr>
        </p:nvSpPr>
        <p:spPr/>
        <p:txBody>
          <a:bodyPr/>
          <a:lstStyle/>
          <a:p>
            <a:r>
              <a:rPr lang="en-US" b="1" dirty="0" smtClean="0"/>
              <a:t>Energy Storage Aisle 10</a:t>
            </a:r>
            <a:endParaRPr lang="en-US" b="1"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670843" y="1269242"/>
            <a:ext cx="5797551" cy="43809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Restructuring Roundtable February 26, 2016</a:t>
            </a:r>
            <a:endParaRPr lang="en-US" dirty="0"/>
          </a:p>
        </p:txBody>
      </p:sp>
      <p:sp>
        <p:nvSpPr>
          <p:cNvPr id="4" name="Slide Number Placeholder 3"/>
          <p:cNvSpPr>
            <a:spLocks noGrp="1"/>
          </p:cNvSpPr>
          <p:nvPr>
            <p:ph type="sldNum" sz="quarter" idx="12"/>
          </p:nvPr>
        </p:nvSpPr>
        <p:spPr/>
        <p:txBody>
          <a:bodyPr/>
          <a:lstStyle/>
          <a:p>
            <a:fld id="{2ED86176-D6A4-43D8-BE13-F18245AD9D39}" type="slidenum">
              <a:rPr lang="en-US" smtClean="0"/>
              <a:pPr/>
              <a:t>8</a:t>
            </a:fld>
            <a:endParaRPr lang="en-US"/>
          </a:p>
        </p:txBody>
      </p:sp>
      <p:sp>
        <p:nvSpPr>
          <p:cNvPr id="5" name="Title 4"/>
          <p:cNvSpPr>
            <a:spLocks noGrp="1"/>
          </p:cNvSpPr>
          <p:nvPr>
            <p:ph type="title"/>
          </p:nvPr>
        </p:nvSpPr>
        <p:spPr/>
        <p:txBody>
          <a:bodyPr/>
          <a:lstStyle/>
          <a:p>
            <a:r>
              <a:rPr lang="en-US" b="1" dirty="0" smtClean="0"/>
              <a:t>Distributed Generation Aisle 1</a:t>
            </a:r>
            <a:endParaRPr lang="en-US" b="1"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670843" y="1241947"/>
            <a:ext cx="5797551" cy="474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 Usage">
  <a:themeElements>
    <a:clrScheme name="Exelon">
      <a:dk1>
        <a:srgbClr val="6F7173"/>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2.xml><?xml version="1.0" encoding="utf-8"?>
<a:theme xmlns:a="http://schemas.openxmlformats.org/drawingml/2006/main" name="Blue Presentation">
  <a:themeElements>
    <a:clrScheme name="Exelon Blue Presentation">
      <a:dk1>
        <a:srgbClr val="FFFFFF"/>
      </a:dk1>
      <a:lt1>
        <a:srgbClr val="6F7173"/>
      </a:lt1>
      <a:dk2>
        <a:srgbClr val="000000"/>
      </a:dk2>
      <a:lt2>
        <a:srgbClr val="A1ADB5"/>
      </a:lt2>
      <a:accent1>
        <a:srgbClr val="6BA543"/>
      </a:accent1>
      <a:accent2>
        <a:srgbClr val="B9C53A"/>
      </a:accent2>
      <a:accent3>
        <a:srgbClr val="00A5FF"/>
      </a:accent3>
      <a:accent4>
        <a:srgbClr val="81CFE7"/>
      </a:accent4>
      <a:accent5>
        <a:srgbClr val="F47B27"/>
      </a:accent5>
      <a:accent6>
        <a:srgbClr val="F9BA32"/>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20000"/>
            <a:lumOff val="80000"/>
          </a:schemeClr>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solidFill>
              <a:schemeClr val="accent3"/>
            </a:solidFill>
          </a:defRPr>
        </a:defPPr>
      </a:lst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200" dirty="0" smtClean="0"/>
        </a:defPPr>
      </a:lstStyle>
    </a:txDef>
  </a:objectDefaults>
  <a:extraClrSchemeLst/>
</a:theme>
</file>

<file path=ppt/theme/theme3.xml><?xml version="1.0" encoding="utf-8"?>
<a:theme xmlns:a="http://schemas.openxmlformats.org/drawingml/2006/main" name="Grey Presentation">
  <a:themeElements>
    <a:clrScheme name="Exelon">
      <a:dk1>
        <a:srgbClr val="6F7173"/>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solidFill>
              <a:schemeClr val="bg1"/>
            </a:solidFill>
          </a:defRPr>
        </a:defPPr>
      </a:lst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200" dirty="0" err="1"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2338</TotalTime>
  <Words>260</Words>
  <Application>Microsoft Office PowerPoint</Application>
  <PresentationFormat>On-screen Show (4:3)</PresentationFormat>
  <Paragraphs>59</Paragraphs>
  <Slides>10</Slides>
  <Notes>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Standard Usage</vt:lpstr>
      <vt:lpstr>Blue Presentation</vt:lpstr>
      <vt:lpstr>Grey Presentation</vt:lpstr>
      <vt:lpstr>Enabling Consumers in NE: New Technologies, Practices, &amp; Policies to Transform Retail Energy Markets </vt:lpstr>
      <vt:lpstr>Getting Retail Right</vt:lpstr>
      <vt:lpstr>These Things Can Inhibit Competition</vt:lpstr>
      <vt:lpstr>These Things Need to Be Modernized</vt:lpstr>
      <vt:lpstr>Customer Choice – Home Depot, Concord, NH</vt:lpstr>
      <vt:lpstr>Energy Efficiency Aisles 2 &amp; 30</vt:lpstr>
      <vt:lpstr>Demand Response Aisles 1 &amp; 17</vt:lpstr>
      <vt:lpstr>Energy Storage Aisle 10</vt:lpstr>
      <vt:lpstr>Distributed Generation Aisle 1</vt:lpstr>
      <vt:lpstr>Disclaimer (An exciting message from the legal department!)</vt:lpstr>
    </vt:vector>
  </TitlesOfParts>
  <Company>Exelon Corporation</Company>
  <LinksUpToDate>false</LinksUpToDate>
  <SharedDoc>false</SharedDoc>
  <HyperlinkBase>brand@exeloncorp.com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EXC_GD_PR_T01.pptx</dc:title>
  <dc:creator>Exelon Corporation</dc:creator>
  <cp:keywords>Exelon; Exelon Generation; Constellation; Business Materials; PowerPoint Presentation; Internal; RGB;</cp:keywords>
  <dc:description>Exelon, Exelon Generation, Constellation PowerPoint Template Usage Guidelines and Examples</dc:description>
  <cp:lastModifiedBy> sr</cp:lastModifiedBy>
  <cp:revision>304</cp:revision>
  <cp:lastPrinted>2012-05-30T20:38:16Z</cp:lastPrinted>
  <dcterms:created xsi:type="dcterms:W3CDTF">2012-03-05T17:15:57Z</dcterms:created>
  <dcterms:modified xsi:type="dcterms:W3CDTF">2016-02-25T16:57:27Z</dcterms:modified>
  <cp:category>Business Materials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2012-05-01T04:00:00Z</vt:filetime>
  </property>
</Properties>
</file>