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6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4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6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107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7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81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74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11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0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2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2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4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2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5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5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1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4028C0C-3341-7D49-9594-A4161B888157}" type="datetimeFigureOut">
              <a:rPr lang="en-US" smtClean="0"/>
              <a:t>6/16/21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A087B44-F98C-8449-892A-820DC5B0E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5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  <p:sldLayoutId id="2147484035" r:id="rId14"/>
    <p:sldLayoutId id="2147484036" r:id="rId15"/>
    <p:sldLayoutId id="2147484037" r:id="rId16"/>
    <p:sldLayoutId id="2147484038" r:id="rId17"/>
    <p:sldLayoutId id="214748403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2DCCE-849B-DF40-8985-234F50C16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7179"/>
          </a:xfrm>
        </p:spPr>
        <p:txBody>
          <a:bodyPr>
            <a:normAutofit/>
          </a:bodyPr>
          <a:lstStyle/>
          <a:p>
            <a:r>
              <a:rPr lang="en-US" sz="2400" b="1" dirty="0"/>
              <a:t>Role of Utility Regulation in Decarbonizing New England—Areas of Focus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3FFF5-6DF8-3948-A261-AC816D449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2979"/>
            <a:ext cx="9601200" cy="436442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Grid Modernization Plans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Sub-topics: distribution system build-out, AMI, TVR </a:t>
            </a:r>
          </a:p>
          <a:p>
            <a:pPr lvl="1"/>
            <a:r>
              <a:rPr lang="en-US" dirty="0"/>
              <a:t>Speaking order: CT, MA, ME, RI</a:t>
            </a:r>
          </a:p>
          <a:p>
            <a:pPr lvl="0"/>
            <a:r>
              <a:rPr lang="en-US" b="1" dirty="0"/>
              <a:t>Distributed Generation Policies </a:t>
            </a:r>
            <a:endParaRPr lang="en-US" dirty="0"/>
          </a:p>
          <a:p>
            <a:pPr lvl="1"/>
            <a:r>
              <a:rPr lang="en-US" dirty="0"/>
              <a:t>Sub-topics: PV, storage, and interconnection standards/cost allocation</a:t>
            </a:r>
          </a:p>
          <a:p>
            <a:pPr lvl="1"/>
            <a:r>
              <a:rPr lang="en-US" dirty="0"/>
              <a:t> Speaking order: MA, ME, RI, CT</a:t>
            </a:r>
          </a:p>
          <a:p>
            <a:pPr lvl="0"/>
            <a:r>
              <a:rPr lang="en-US" b="1" dirty="0"/>
              <a:t>Building Strategies </a:t>
            </a:r>
          </a:p>
          <a:p>
            <a:pPr lvl="1"/>
            <a:r>
              <a:rPr lang="en-US" dirty="0"/>
              <a:t>Sub-topics: energy efficiency, electrification &amp; future role of gas</a:t>
            </a:r>
          </a:p>
          <a:p>
            <a:pPr lvl="1"/>
            <a:r>
              <a:rPr lang="en-US" dirty="0"/>
              <a:t>Speaking order: ME, RI, CT, MA</a:t>
            </a:r>
          </a:p>
          <a:p>
            <a:pPr lvl="0"/>
            <a:r>
              <a:rPr lang="en-US" b="1" dirty="0"/>
              <a:t>Long-Term Clean Energy Contracts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Sub-topics: off-shore wind, large-scale solar, Canadian hydro, and nuclear</a:t>
            </a:r>
          </a:p>
          <a:p>
            <a:pPr lvl="1"/>
            <a:r>
              <a:rPr lang="en-US" dirty="0"/>
              <a:t>Speaking order: RI, CT, MA, 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7419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{0EA7E371-6B9A-EA45-BE94-8FEB9BD6814D}tf10001073</Template>
  <TotalTime>7</TotalTime>
  <Words>110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Droplet</vt:lpstr>
      <vt:lpstr>Role of Utility Regulation in Decarbonizing New England—Areas of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Utility Regulation in Decarbonizing New England—Areas of Focus</dc:title>
  <dc:creator>Jonathan Raab</dc:creator>
  <cp:lastModifiedBy>Jonathan Raab</cp:lastModifiedBy>
  <cp:revision>2</cp:revision>
  <dcterms:created xsi:type="dcterms:W3CDTF">2021-06-16T12:44:07Z</dcterms:created>
  <dcterms:modified xsi:type="dcterms:W3CDTF">2021-06-16T12:52:05Z</dcterms:modified>
</cp:coreProperties>
</file>