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62" r:id="rId3"/>
    <p:sldId id="260" r:id="rId4"/>
    <p:sldId id="259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45"/>
    <p:restoredTop sz="94689"/>
  </p:normalViewPr>
  <p:slideViewPr>
    <p:cSldViewPr snapToGrid="0" snapToObjects="1" showGuides="1">
      <p:cViewPr varScale="1">
        <p:scale>
          <a:sx n="65" d="100"/>
          <a:sy n="65" d="100"/>
        </p:scale>
        <p:origin x="224" y="5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7E13-366D-8E48-A556-0B5D2E7A822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D7A0-5BE9-BB47-8085-B5AE4E42B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00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7E13-366D-8E48-A556-0B5D2E7A822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D7A0-5BE9-BB47-8085-B5AE4E42B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50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7E13-366D-8E48-A556-0B5D2E7A822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D7A0-5BE9-BB47-8085-B5AE4E42B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20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7E13-366D-8E48-A556-0B5D2E7A822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D7A0-5BE9-BB47-8085-B5AE4E42B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54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7E13-366D-8E48-A556-0B5D2E7A822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D7A0-5BE9-BB47-8085-B5AE4E42B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8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7E13-366D-8E48-A556-0B5D2E7A822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D7A0-5BE9-BB47-8085-B5AE4E42B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8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7E13-366D-8E48-A556-0B5D2E7A822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D7A0-5BE9-BB47-8085-B5AE4E42B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24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7E13-366D-8E48-A556-0B5D2E7A822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D7A0-5BE9-BB47-8085-B5AE4E42B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769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7E13-366D-8E48-A556-0B5D2E7A822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D7A0-5BE9-BB47-8085-B5AE4E42B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75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7E13-366D-8E48-A556-0B5D2E7A822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D7A0-5BE9-BB47-8085-B5AE4E42B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19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7E13-366D-8E48-A556-0B5D2E7A822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D7A0-5BE9-BB47-8085-B5AE4E42B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26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A7E13-366D-8E48-A556-0B5D2E7A822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5D7A0-5BE9-BB47-8085-B5AE4E42B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4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10" Type="http://schemas.openxmlformats.org/officeDocument/2006/relationships/image" Target="../media/image10.emf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CB0615-46F4-2C43-BB3B-707AD634D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9332" y="0"/>
            <a:ext cx="8893335" cy="6872123"/>
          </a:xfrm>
        </p:spPr>
      </p:pic>
    </p:spTree>
    <p:extLst>
      <p:ext uri="{BB962C8B-B14F-4D97-AF65-F5344CB8AC3E}">
        <p14:creationId xmlns:p14="http://schemas.microsoft.com/office/powerpoint/2010/main" val="252402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357" y="1677807"/>
            <a:ext cx="2224919" cy="533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526" y="4712132"/>
            <a:ext cx="1803020" cy="12856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101" y="4661299"/>
            <a:ext cx="2099938" cy="150111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10512" y="141377"/>
            <a:ext cx="10966953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Papyrus" charset="0"/>
                <a:ea typeface="Papyrus" charset="0"/>
                <a:cs typeface="Papyrus" charset="0"/>
              </a:rPr>
              <a:t> </a:t>
            </a:r>
            <a:endParaRPr lang="en-US" sz="1400" b="1" dirty="0">
              <a:solidFill>
                <a:schemeClr val="accent1">
                  <a:lumMod val="50000"/>
                </a:schemeClr>
              </a:solidFill>
              <a:latin typeface="Papyrus" charset="0"/>
              <a:ea typeface="Papyrus" charset="0"/>
              <a:cs typeface="Papyrus" charset="0"/>
            </a:endParaRPr>
          </a:p>
          <a:p>
            <a:r>
              <a:rPr lang="en-US" sz="4000" b="1" dirty="0">
                <a:solidFill>
                  <a:srgbClr val="762F3C"/>
                </a:solidFill>
                <a:latin typeface="Papyrus" charset="0"/>
                <a:ea typeface="Papyrus" charset="0"/>
                <a:cs typeface="Papyrus" charset="0"/>
              </a:rPr>
              <a:t>New Sponsors of the N.E. Roundtable in 2018</a:t>
            </a:r>
            <a:endParaRPr lang="en-US" sz="3600" b="1" dirty="0">
              <a:solidFill>
                <a:srgbClr val="762F3C"/>
              </a:solidFill>
              <a:latin typeface="Papyrus" charset="0"/>
              <a:ea typeface="Papyrus" charset="0"/>
              <a:cs typeface="Papyrus" charset="0"/>
            </a:endParaRPr>
          </a:p>
        </p:txBody>
      </p:sp>
      <p:pic>
        <p:nvPicPr>
          <p:cNvPr id="1025" name="Picture 1" descr="age1image2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83" y="4819587"/>
            <a:ext cx="3290389" cy="118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3760" y="3326238"/>
            <a:ext cx="3556115" cy="963252"/>
          </a:xfrm>
          <a:prstGeom prst="rect">
            <a:avLst/>
          </a:prstGeom>
        </p:spPr>
      </p:pic>
      <p:pic>
        <p:nvPicPr>
          <p:cNvPr id="1050" name="Picture 26" descr="age1image676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04775" y="304666"/>
            <a:ext cx="211484" cy="28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15FA65-A8A3-3049-9858-6AB14C2D1B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683" y="1137334"/>
            <a:ext cx="3211924" cy="13523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8E6BE4-4291-0849-B004-094D0197B0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6957" y="3425348"/>
            <a:ext cx="2945569" cy="7560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EFF499-5117-1C49-B7AA-52F66AB1F5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9619" y="1815365"/>
            <a:ext cx="1764927" cy="96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24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12EDB7-50CE-E84D-BC81-E0F0D6ED15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112" y="9028"/>
            <a:ext cx="876977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30935C-C591-6548-BD06-123F435F8855}"/>
              </a:ext>
            </a:extLst>
          </p:cNvPr>
          <p:cNvSpPr/>
          <p:nvPr/>
        </p:nvSpPr>
        <p:spPr>
          <a:xfrm>
            <a:off x="1936377" y="9028"/>
            <a:ext cx="86957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Patriots 2016 Super Bowl Champs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EA92D4-DA16-0841-9570-D16DF8A06F3E}"/>
              </a:ext>
            </a:extLst>
          </p:cNvPr>
          <p:cNvSpPr txBox="1"/>
          <p:nvPr/>
        </p:nvSpPr>
        <p:spPr>
          <a:xfrm rot="10800000" flipV="1">
            <a:off x="6096000" y="6083768"/>
            <a:ext cx="488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Photo courtesy RTO Insider</a:t>
            </a:r>
          </a:p>
        </p:txBody>
      </p:sp>
    </p:spTree>
    <p:extLst>
      <p:ext uri="{BB962C8B-B14F-4D97-AF65-F5344CB8AC3E}">
        <p14:creationId xmlns:p14="http://schemas.microsoft.com/office/powerpoint/2010/main" val="640126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9F5208-2F00-904F-A51D-1F51221245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5327" y="19488"/>
            <a:ext cx="922848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E103A0-72D4-1D48-AAEA-62E5D0F206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8931" y="0"/>
            <a:ext cx="544306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170D35-D632-AF4C-A122-733527BE96FE}"/>
              </a:ext>
            </a:extLst>
          </p:cNvPr>
          <p:cNvSpPr txBox="1"/>
          <p:nvPr/>
        </p:nvSpPr>
        <p:spPr>
          <a:xfrm>
            <a:off x="0" y="5146445"/>
            <a:ext cx="10951692" cy="769441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What a difference a year makes…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B68AB8-5474-334B-8B39-F0B45B31A602}"/>
              </a:ext>
            </a:extLst>
          </p:cNvPr>
          <p:cNvSpPr txBox="1"/>
          <p:nvPr/>
        </p:nvSpPr>
        <p:spPr>
          <a:xfrm rot="10800000" flipV="1">
            <a:off x="6096000" y="6185391"/>
            <a:ext cx="5363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Photo courtesy RTO Insider</a:t>
            </a:r>
          </a:p>
        </p:txBody>
      </p:sp>
    </p:spTree>
    <p:extLst>
      <p:ext uri="{BB962C8B-B14F-4D97-AF65-F5344CB8AC3E}">
        <p14:creationId xmlns:p14="http://schemas.microsoft.com/office/powerpoint/2010/main" val="3356039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1378470"/>
            <a:ext cx="12070080" cy="1585244"/>
          </a:xfrm>
        </p:spPr>
        <p:txBody>
          <a:bodyPr>
            <a:noAutofit/>
          </a:bodyPr>
          <a:lstStyle/>
          <a:p>
            <a:pPr algn="ctr"/>
            <a:br>
              <a:rPr lang="en-US" sz="3200" b="1" dirty="0"/>
            </a:br>
            <a:br>
              <a:rPr lang="en-US" sz="3200" b="1" dirty="0"/>
            </a:br>
            <a:r>
              <a:rPr lang="en-US" sz="3600" b="1" dirty="0"/>
              <a:t>Special June 15</a:t>
            </a:r>
            <a:r>
              <a:rPr lang="en-US" sz="3600" b="1" baseline="30000" dirty="0"/>
              <a:t>th</a:t>
            </a:r>
            <a:r>
              <a:rPr lang="en-US" sz="3600" b="1" dirty="0"/>
              <a:t> Roundtable: </a:t>
            </a:r>
            <a:br>
              <a:rPr lang="en-US" sz="3600" b="1" dirty="0"/>
            </a:br>
            <a:r>
              <a:rPr lang="en-US" sz="3600" b="1" dirty="0"/>
              <a:t>Deep Decarbonization in the Transportation Sector </a:t>
            </a:r>
            <a:br>
              <a:rPr lang="en-US" sz="3600" b="1" dirty="0"/>
            </a:b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963714"/>
            <a:ext cx="10972800" cy="3563514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Emerging State Visions (keynotes)</a:t>
            </a:r>
          </a:p>
          <a:p>
            <a:pPr lvl="0"/>
            <a:r>
              <a:rPr lang="en-US" b="1" dirty="0"/>
              <a:t>Secretary and CEO Stephanie Pollack, </a:t>
            </a:r>
            <a:r>
              <a:rPr lang="en-US" dirty="0"/>
              <a:t>Massachusetts Department of Transportation</a:t>
            </a:r>
          </a:p>
          <a:p>
            <a:pPr lvl="0"/>
            <a:r>
              <a:rPr lang="en-US" b="1" dirty="0"/>
              <a:t>Commissioner Robert Klee</a:t>
            </a:r>
            <a:r>
              <a:rPr lang="en-US" i="1" dirty="0"/>
              <a:t>, </a:t>
            </a:r>
            <a:r>
              <a:rPr lang="en-US" dirty="0"/>
              <a:t>Connecticut Dept. of Energy &amp; Environmental Protection</a:t>
            </a:r>
          </a:p>
          <a:p>
            <a:pPr marL="0" indent="0">
              <a:buNone/>
            </a:pPr>
            <a:r>
              <a:rPr lang="en-US" b="1" dirty="0"/>
              <a:t>Pathways &amp; Policies</a:t>
            </a:r>
          </a:p>
          <a:p>
            <a:r>
              <a:rPr lang="en-US" i="1" dirty="0"/>
              <a:t>Great Panel Under Development/Stay Tuned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65818C-AA8F-C745-A37D-958BD03D0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693" y="249330"/>
            <a:ext cx="2846614" cy="142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27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70</Words>
  <Application>Microsoft Macintosh PowerPoint</Application>
  <PresentationFormat>Widescreen</PresentationFormat>
  <Paragraphs>12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Papyrus</vt:lpstr>
      <vt:lpstr>Office Theme</vt:lpstr>
      <vt:lpstr>PowerPoint Presentation</vt:lpstr>
      <vt:lpstr>PowerPoint Presentation</vt:lpstr>
      <vt:lpstr>PowerPoint Presentation</vt:lpstr>
      <vt:lpstr>PowerPoint Presentation</vt:lpstr>
      <vt:lpstr>  Special June 15th Roundtable:  Deep Decarbonization in the Transportation Sector  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Rivo</dc:creator>
  <cp:lastModifiedBy>Susan Rivo</cp:lastModifiedBy>
  <cp:revision>12</cp:revision>
  <dcterms:created xsi:type="dcterms:W3CDTF">2018-02-22T17:39:30Z</dcterms:created>
  <dcterms:modified xsi:type="dcterms:W3CDTF">2018-03-16T00:15:51Z</dcterms:modified>
</cp:coreProperties>
</file>